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56" r:id="rId5"/>
    <p:sldId id="269" r:id="rId6"/>
    <p:sldId id="271" r:id="rId7"/>
    <p:sldId id="260" r:id="rId8"/>
    <p:sldId id="268" r:id="rId9"/>
    <p:sldId id="267" r:id="rId10"/>
    <p:sldId id="270" r:id="rId11"/>
    <p:sldId id="272" r:id="rId12"/>
    <p:sldId id="273" r:id="rId13"/>
    <p:sldId id="274" r:id="rId14"/>
    <p:sldId id="275" r:id="rId15"/>
    <p:sldId id="276" r:id="rId16"/>
    <p:sldId id="277" r:id="rId17"/>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64" d="100"/>
          <a:sy n="64" d="100"/>
        </p:scale>
        <p:origin x="978" y="78"/>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381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01724-5C5A-402A-B907-ECA89FAFA97F}"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pt>
    <dgm:pt modelId="{6FA86730-1CE5-4EBE-A9BA-FC19829C945A}">
      <dgm:prSet phldrT="[Text]"/>
      <dgm:spPr/>
      <dgm:t>
        <a:bodyPr rtlCol="0"/>
        <a:lstStyle/>
        <a:p>
          <a:pPr>
            <a:lnSpc>
              <a:spcPct val="100000"/>
            </a:lnSpc>
          </a:pPr>
          <a:r>
            <a:rPr lang="es" dirty="0"/>
            <a:t>Relaciones</a:t>
          </a:r>
        </a:p>
      </dgm:t>
    </dgm:pt>
    <dgm:pt modelId="{A1BB3DDB-A2CF-407F-9044-E3AC1B808421}" type="parTrans" cxnId="{ACB259CB-0782-437C-AE91-04CE095D2AE5}">
      <dgm:prSet/>
      <dgm:spPr/>
      <dgm:t>
        <a:bodyPr rtlCol="0"/>
        <a:lstStyle/>
        <a:p>
          <a:pPr rtl="0"/>
          <a:endParaRPr lang="en-US"/>
        </a:p>
      </dgm:t>
    </dgm:pt>
    <dgm:pt modelId="{F397379E-0BDA-46CE-8393-B1D10C55E1BA}" type="sibTrans" cxnId="{ACB259CB-0782-437C-AE91-04CE095D2AE5}">
      <dgm:prSet/>
      <dgm:spPr/>
      <dgm:t>
        <a:bodyPr rtlCol="0"/>
        <a:lstStyle/>
        <a:p>
          <a:pPr rtl="0"/>
          <a:endParaRPr lang="en-US"/>
        </a:p>
      </dgm:t>
    </dgm:pt>
    <dgm:pt modelId="{6ABE9384-859D-4C4C-B983-2B1E39A8B348}">
      <dgm:prSet phldrT="[Text]"/>
      <dgm:spPr/>
      <dgm:t>
        <a:bodyPr rtlCol="0"/>
        <a:lstStyle/>
        <a:p>
          <a:pPr>
            <a:lnSpc>
              <a:spcPct val="100000"/>
            </a:lnSpc>
          </a:pPr>
          <a:r>
            <a:rPr lang="es" dirty="0"/>
            <a:t>Trabajando con C#</a:t>
          </a:r>
        </a:p>
      </dgm:t>
    </dgm:pt>
    <dgm:pt modelId="{4C63E530-1425-407B-8508-FAC57680DEF0}" type="parTrans" cxnId="{929B611D-ADB7-45E4-812D-4E288BD2D31C}">
      <dgm:prSet/>
      <dgm:spPr/>
      <dgm:t>
        <a:bodyPr rtlCol="0"/>
        <a:lstStyle/>
        <a:p>
          <a:pPr rtl="0"/>
          <a:endParaRPr lang="en-US"/>
        </a:p>
      </dgm:t>
    </dgm:pt>
    <dgm:pt modelId="{012549DD-A1CA-4571-A981-CFD78093EB20}" type="sibTrans" cxnId="{929B611D-ADB7-45E4-812D-4E288BD2D31C}">
      <dgm:prSet/>
      <dgm:spPr/>
      <dgm:t>
        <a:bodyPr rtlCol="0"/>
        <a:lstStyle/>
        <a:p>
          <a:pPr rtl="0"/>
          <a:endParaRPr lang="en-US"/>
        </a:p>
      </dgm:t>
    </dgm:pt>
    <dgm:pt modelId="{F7214975-5AC4-4CF8-9015-322498751A8A}">
      <dgm:prSet phldrT="[Text]"/>
      <dgm:spPr/>
      <dgm:t>
        <a:bodyPr rtlCol="0"/>
        <a:lstStyle/>
        <a:p>
          <a:pPr>
            <a:lnSpc>
              <a:spcPct val="100000"/>
            </a:lnSpc>
          </a:pPr>
          <a:r>
            <a:rPr lang="es" dirty="0"/>
            <a:t>Condicional</a:t>
          </a:r>
        </a:p>
      </dgm:t>
    </dgm:pt>
    <dgm:pt modelId="{CE7BE2A3-5633-4666-BB75-6164E26282D5}" type="sibTrans" cxnId="{B7CE7116-0D68-4E90-AA49-C97B6B372915}">
      <dgm:prSet/>
      <dgm:spPr/>
      <dgm:t>
        <a:bodyPr rtlCol="0"/>
        <a:lstStyle/>
        <a:p>
          <a:pPr rtl="0"/>
          <a:endParaRPr lang="en-US"/>
        </a:p>
      </dgm:t>
    </dgm:pt>
    <dgm:pt modelId="{51AC1870-5B81-422A-9A2E-E1F58EF50843}" type="parTrans" cxnId="{B7CE7116-0D68-4E90-AA49-C97B6B372915}">
      <dgm:prSet/>
      <dgm:spPr/>
      <dgm:t>
        <a:bodyPr rtlCol="0"/>
        <a:lstStyle/>
        <a:p>
          <a:pPr rtl="0"/>
          <a:endParaRPr lang="en-US"/>
        </a:p>
      </dgm:t>
    </dgm:pt>
    <dgm:pt modelId="{44164630-2F05-47D6-AD96-D9713C7C94EA}" type="pres">
      <dgm:prSet presAssocID="{53001724-5C5A-402A-B907-ECA89FAFA97F}" presName="root" presStyleCnt="0">
        <dgm:presLayoutVars>
          <dgm:dir/>
          <dgm:resizeHandles val="exact"/>
        </dgm:presLayoutVars>
      </dgm:prSet>
      <dgm:spPr/>
    </dgm:pt>
    <dgm:pt modelId="{BBB5EE06-EDF8-41BB-B38A-75BA74195339}" type="pres">
      <dgm:prSet presAssocID="{6FA86730-1CE5-4EBE-A9BA-FC19829C945A}" presName="compNode" presStyleCnt="0"/>
      <dgm:spPr/>
    </dgm:pt>
    <dgm:pt modelId="{BD3976FF-3460-411F-BC23-D0B68261F465}" type="pres">
      <dgm:prSet presAssocID="{6FA86730-1CE5-4EBE-A9BA-FC19829C945A}" presName="bgRect" presStyleLbl="bgShp" presStyleIdx="0" presStyleCnt="3"/>
      <dgm:spPr/>
    </dgm:pt>
    <dgm:pt modelId="{55596134-9829-4D70-890A-C69BBF81D77E}" type="pres">
      <dgm:prSet presAssocID="{6FA86730-1CE5-4EBE-A9BA-FC19829C945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EF52B154-BE74-4151-893E-30A55BCE1232}" type="pres">
      <dgm:prSet presAssocID="{6FA86730-1CE5-4EBE-A9BA-FC19829C945A}" presName="spaceRect" presStyleCnt="0"/>
      <dgm:spPr/>
    </dgm:pt>
    <dgm:pt modelId="{317AA252-427D-40A4-8C7D-92392117FEF6}" type="pres">
      <dgm:prSet presAssocID="{6FA86730-1CE5-4EBE-A9BA-FC19829C945A}" presName="parTx" presStyleLbl="revTx" presStyleIdx="0" presStyleCnt="3">
        <dgm:presLayoutVars>
          <dgm:chMax val="0"/>
          <dgm:chPref val="0"/>
        </dgm:presLayoutVars>
      </dgm:prSet>
      <dgm:spPr/>
    </dgm:pt>
    <dgm:pt modelId="{DB828AB6-BF3C-4FBC-936A-ABF577D4A72E}" type="pres">
      <dgm:prSet presAssocID="{F397379E-0BDA-46CE-8393-B1D10C55E1BA}" presName="sibTrans" presStyleCnt="0"/>
      <dgm:spPr/>
    </dgm:pt>
    <dgm:pt modelId="{2862063A-01C9-45B8-BC29-0877E16269D6}" type="pres">
      <dgm:prSet presAssocID="{6ABE9384-859D-4C4C-B983-2B1E39A8B348}" presName="compNode" presStyleCnt="0"/>
      <dgm:spPr/>
    </dgm:pt>
    <dgm:pt modelId="{5DD1A591-E379-4123-AFEF-0E0E1C78A6C8}" type="pres">
      <dgm:prSet presAssocID="{6ABE9384-859D-4C4C-B983-2B1E39A8B348}" presName="bgRect" presStyleLbl="bgShp" presStyleIdx="1" presStyleCnt="3"/>
      <dgm:spPr/>
    </dgm:pt>
    <dgm:pt modelId="{FCE68459-8AC8-4D4B-8B2A-B85347F651AB}" type="pres">
      <dgm:prSet presAssocID="{6ABE9384-859D-4C4C-B983-2B1E39A8B34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ortátil contorno"/>
        </a:ext>
      </dgm:extLst>
    </dgm:pt>
    <dgm:pt modelId="{7840CE1B-2464-4289-B418-12904C5D46CE}" type="pres">
      <dgm:prSet presAssocID="{6ABE9384-859D-4C4C-B983-2B1E39A8B348}" presName="spaceRect" presStyleCnt="0"/>
      <dgm:spPr/>
    </dgm:pt>
    <dgm:pt modelId="{0F75F18A-3C22-462D-9DAB-5E8D88D9A51B}" type="pres">
      <dgm:prSet presAssocID="{6ABE9384-859D-4C4C-B983-2B1E39A8B348}" presName="parTx" presStyleLbl="revTx" presStyleIdx="1" presStyleCnt="3">
        <dgm:presLayoutVars>
          <dgm:chMax val="0"/>
          <dgm:chPref val="0"/>
        </dgm:presLayoutVars>
      </dgm:prSet>
      <dgm:spPr/>
    </dgm:pt>
    <dgm:pt modelId="{AC2B0169-D740-4583-96BE-D8F87AC7FE01}" type="pres">
      <dgm:prSet presAssocID="{012549DD-A1CA-4571-A981-CFD78093EB20}" presName="sibTrans" presStyleCnt="0"/>
      <dgm:spPr/>
    </dgm:pt>
    <dgm:pt modelId="{9602AFE8-70EE-42FC-9CD5-A2E6AA3E2091}" type="pres">
      <dgm:prSet presAssocID="{F7214975-5AC4-4CF8-9015-322498751A8A}" presName="compNode" presStyleCnt="0"/>
      <dgm:spPr/>
    </dgm:pt>
    <dgm:pt modelId="{B231036C-5FBE-4605-8393-F1B6359EE169}" type="pres">
      <dgm:prSet presAssocID="{F7214975-5AC4-4CF8-9015-322498751A8A}" presName="bgRect" presStyleLbl="bgShp" presStyleIdx="2" presStyleCnt="3"/>
      <dgm:spPr/>
    </dgm:pt>
    <dgm:pt modelId="{A64BFE9C-AA80-43CE-8FF6-8D33BAD07C57}" type="pres">
      <dgm:prSet presAssocID="{F7214975-5AC4-4CF8-9015-322498751A8A}"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Rompecabezas con relleno sólido"/>
        </a:ext>
      </dgm:extLst>
    </dgm:pt>
    <dgm:pt modelId="{2D725CFB-B072-491A-B436-3AD21D0542FE}" type="pres">
      <dgm:prSet presAssocID="{F7214975-5AC4-4CF8-9015-322498751A8A}" presName="spaceRect" presStyleCnt="0"/>
      <dgm:spPr/>
    </dgm:pt>
    <dgm:pt modelId="{556AE736-B6E0-4DC7-8429-5ADFCF947C4F}" type="pres">
      <dgm:prSet presAssocID="{F7214975-5AC4-4CF8-9015-322498751A8A}" presName="parTx" presStyleLbl="revTx" presStyleIdx="2" presStyleCnt="3">
        <dgm:presLayoutVars>
          <dgm:chMax val="0"/>
          <dgm:chPref val="0"/>
        </dgm:presLayoutVars>
      </dgm:prSet>
      <dgm:spPr/>
    </dgm:pt>
  </dgm:ptLst>
  <dgm:cxnLst>
    <dgm:cxn modelId="{B7CE7116-0D68-4E90-AA49-C97B6B372915}" srcId="{53001724-5C5A-402A-B907-ECA89FAFA97F}" destId="{F7214975-5AC4-4CF8-9015-322498751A8A}" srcOrd="2" destOrd="0" parTransId="{51AC1870-5B81-422A-9A2E-E1F58EF50843}" sibTransId="{CE7BE2A3-5633-4666-BB75-6164E26282D5}"/>
    <dgm:cxn modelId="{929B611D-ADB7-45E4-812D-4E288BD2D31C}" srcId="{53001724-5C5A-402A-B907-ECA89FAFA97F}" destId="{6ABE9384-859D-4C4C-B983-2B1E39A8B348}" srcOrd="1" destOrd="0" parTransId="{4C63E530-1425-407B-8508-FAC57680DEF0}" sibTransId="{012549DD-A1CA-4571-A981-CFD78093EB20}"/>
    <dgm:cxn modelId="{E42F3627-E378-4611-9E44-8C53F460E990}" type="presOf" srcId="{6FA86730-1CE5-4EBE-A9BA-FC19829C945A}" destId="{317AA252-427D-40A4-8C7D-92392117FEF6}" srcOrd="0" destOrd="0" presId="urn:microsoft.com/office/officeart/2018/2/layout/IconVerticalSolidList"/>
    <dgm:cxn modelId="{1C605B4C-E51E-44B8-8933-D52963ED863D}" type="presOf" srcId="{6ABE9384-859D-4C4C-B983-2B1E39A8B348}" destId="{0F75F18A-3C22-462D-9DAB-5E8D88D9A51B}" srcOrd="0" destOrd="0" presId="urn:microsoft.com/office/officeart/2018/2/layout/IconVerticalSolidList"/>
    <dgm:cxn modelId="{D0D95555-C348-4CF7-8A46-F7A2BF92D08A}" type="presOf" srcId="{53001724-5C5A-402A-B907-ECA89FAFA97F}" destId="{44164630-2F05-47D6-AD96-D9713C7C94EA}" srcOrd="0" destOrd="0" presId="urn:microsoft.com/office/officeart/2018/2/layout/IconVerticalSolidList"/>
    <dgm:cxn modelId="{25117D8B-5CE2-438F-9411-12A7FD4D7BCF}" type="presOf" srcId="{F7214975-5AC4-4CF8-9015-322498751A8A}" destId="{556AE736-B6E0-4DC7-8429-5ADFCF947C4F}" srcOrd="0" destOrd="0" presId="urn:microsoft.com/office/officeart/2018/2/layout/IconVerticalSolidList"/>
    <dgm:cxn modelId="{ACB259CB-0782-437C-AE91-04CE095D2AE5}" srcId="{53001724-5C5A-402A-B907-ECA89FAFA97F}" destId="{6FA86730-1CE5-4EBE-A9BA-FC19829C945A}" srcOrd="0" destOrd="0" parTransId="{A1BB3DDB-A2CF-407F-9044-E3AC1B808421}" sibTransId="{F397379E-0BDA-46CE-8393-B1D10C55E1BA}"/>
    <dgm:cxn modelId="{9FB3D75A-7318-40AD-9643-F5D113BEF3EA}" type="presParOf" srcId="{44164630-2F05-47D6-AD96-D9713C7C94EA}" destId="{BBB5EE06-EDF8-41BB-B38A-75BA74195339}" srcOrd="0" destOrd="0" presId="urn:microsoft.com/office/officeart/2018/2/layout/IconVerticalSolidList"/>
    <dgm:cxn modelId="{9FE1ADA8-0652-4F08-909B-6F1F8C7865F7}" type="presParOf" srcId="{BBB5EE06-EDF8-41BB-B38A-75BA74195339}" destId="{BD3976FF-3460-411F-BC23-D0B68261F465}" srcOrd="0" destOrd="0" presId="urn:microsoft.com/office/officeart/2018/2/layout/IconVerticalSolidList"/>
    <dgm:cxn modelId="{02F1752E-8943-4CED-AB23-FD169E28320D}" type="presParOf" srcId="{BBB5EE06-EDF8-41BB-B38A-75BA74195339}" destId="{55596134-9829-4D70-890A-C69BBF81D77E}" srcOrd="1" destOrd="0" presId="urn:microsoft.com/office/officeart/2018/2/layout/IconVerticalSolidList"/>
    <dgm:cxn modelId="{B0AA3935-03A2-4CCF-A853-AB8E050001AB}" type="presParOf" srcId="{BBB5EE06-EDF8-41BB-B38A-75BA74195339}" destId="{EF52B154-BE74-4151-893E-30A55BCE1232}" srcOrd="2" destOrd="0" presId="urn:microsoft.com/office/officeart/2018/2/layout/IconVerticalSolidList"/>
    <dgm:cxn modelId="{27C9A290-584D-453B-93FD-FA35380C106B}" type="presParOf" srcId="{BBB5EE06-EDF8-41BB-B38A-75BA74195339}" destId="{317AA252-427D-40A4-8C7D-92392117FEF6}" srcOrd="3" destOrd="0" presId="urn:microsoft.com/office/officeart/2018/2/layout/IconVerticalSolidList"/>
    <dgm:cxn modelId="{78E03A4A-6EE4-4028-8A51-8793E0D3E1A8}" type="presParOf" srcId="{44164630-2F05-47D6-AD96-D9713C7C94EA}" destId="{DB828AB6-BF3C-4FBC-936A-ABF577D4A72E}" srcOrd="1" destOrd="0" presId="urn:microsoft.com/office/officeart/2018/2/layout/IconVerticalSolidList"/>
    <dgm:cxn modelId="{37B51E1B-2833-450E-AED0-0479588A1773}" type="presParOf" srcId="{44164630-2F05-47D6-AD96-D9713C7C94EA}" destId="{2862063A-01C9-45B8-BC29-0877E16269D6}" srcOrd="2" destOrd="0" presId="urn:microsoft.com/office/officeart/2018/2/layout/IconVerticalSolidList"/>
    <dgm:cxn modelId="{0568F507-FCED-4896-B7EE-3C55B05820B4}" type="presParOf" srcId="{2862063A-01C9-45B8-BC29-0877E16269D6}" destId="{5DD1A591-E379-4123-AFEF-0E0E1C78A6C8}" srcOrd="0" destOrd="0" presId="urn:microsoft.com/office/officeart/2018/2/layout/IconVerticalSolidList"/>
    <dgm:cxn modelId="{3350E533-B59F-4225-911C-3AF81C5BB096}" type="presParOf" srcId="{2862063A-01C9-45B8-BC29-0877E16269D6}" destId="{FCE68459-8AC8-4D4B-8B2A-B85347F651AB}" srcOrd="1" destOrd="0" presId="urn:microsoft.com/office/officeart/2018/2/layout/IconVerticalSolidList"/>
    <dgm:cxn modelId="{D1507AE6-EFD3-4D91-8F89-13072D5D3B99}" type="presParOf" srcId="{2862063A-01C9-45B8-BC29-0877E16269D6}" destId="{7840CE1B-2464-4289-B418-12904C5D46CE}" srcOrd="2" destOrd="0" presId="urn:microsoft.com/office/officeart/2018/2/layout/IconVerticalSolidList"/>
    <dgm:cxn modelId="{3F44C565-7FFB-4A68-99E4-AC437FE954ED}" type="presParOf" srcId="{2862063A-01C9-45B8-BC29-0877E16269D6}" destId="{0F75F18A-3C22-462D-9DAB-5E8D88D9A51B}" srcOrd="3" destOrd="0" presId="urn:microsoft.com/office/officeart/2018/2/layout/IconVerticalSolidList"/>
    <dgm:cxn modelId="{4A49B124-E089-4890-B36F-962056FA9588}" type="presParOf" srcId="{44164630-2F05-47D6-AD96-D9713C7C94EA}" destId="{AC2B0169-D740-4583-96BE-D8F87AC7FE01}" srcOrd="3" destOrd="0" presId="urn:microsoft.com/office/officeart/2018/2/layout/IconVerticalSolidList"/>
    <dgm:cxn modelId="{8CF64B13-46A8-42CA-8DD2-87241C9E1D4B}" type="presParOf" srcId="{44164630-2F05-47D6-AD96-D9713C7C94EA}" destId="{9602AFE8-70EE-42FC-9CD5-A2E6AA3E2091}" srcOrd="4" destOrd="0" presId="urn:microsoft.com/office/officeart/2018/2/layout/IconVerticalSolidList"/>
    <dgm:cxn modelId="{8CB9CD9D-905C-4263-9E48-D0A18051D03C}" type="presParOf" srcId="{9602AFE8-70EE-42FC-9CD5-A2E6AA3E2091}" destId="{B231036C-5FBE-4605-8393-F1B6359EE169}" srcOrd="0" destOrd="0" presId="urn:microsoft.com/office/officeart/2018/2/layout/IconVerticalSolidList"/>
    <dgm:cxn modelId="{82828E1A-3E6B-4878-B080-25C2C978B9AE}" type="presParOf" srcId="{9602AFE8-70EE-42FC-9CD5-A2E6AA3E2091}" destId="{A64BFE9C-AA80-43CE-8FF6-8D33BAD07C57}" srcOrd="1" destOrd="0" presId="urn:microsoft.com/office/officeart/2018/2/layout/IconVerticalSolidList"/>
    <dgm:cxn modelId="{07115384-BCC9-4BBA-9940-4283AA60CBB1}" type="presParOf" srcId="{9602AFE8-70EE-42FC-9CD5-A2E6AA3E2091}" destId="{2D725CFB-B072-491A-B436-3AD21D0542FE}" srcOrd="2" destOrd="0" presId="urn:microsoft.com/office/officeart/2018/2/layout/IconVerticalSolidList"/>
    <dgm:cxn modelId="{8EE77B3E-8046-4DAA-9D80-2E3511DF47D2}" type="presParOf" srcId="{9602AFE8-70EE-42FC-9CD5-A2E6AA3E2091}" destId="{556AE736-B6E0-4DC7-8429-5ADFCF947C4F}"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976FF-3460-411F-BC23-D0B68261F465}">
      <dsp:nvSpPr>
        <dsp:cNvPr id="0" name=""/>
        <dsp:cNvSpPr/>
      </dsp:nvSpPr>
      <dsp:spPr>
        <a:xfrm>
          <a:off x="0" y="465"/>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596134-9829-4D70-890A-C69BBF81D77E}">
      <dsp:nvSpPr>
        <dsp:cNvPr id="0" name=""/>
        <dsp:cNvSpPr/>
      </dsp:nvSpPr>
      <dsp:spPr>
        <a:xfrm>
          <a:off x="329212" y="245333"/>
          <a:ext cx="598567" cy="598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17AA252-427D-40A4-8C7D-92392117FEF6}">
      <dsp:nvSpPr>
        <dsp:cNvPr id="0" name=""/>
        <dsp:cNvSpPr/>
      </dsp:nvSpPr>
      <dsp:spPr>
        <a:xfrm>
          <a:off x="1256992" y="465"/>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rtlCol="0" anchor="ctr" anchorCtr="0">
          <a:noAutofit/>
        </a:bodyPr>
        <a:lstStyle/>
        <a:p>
          <a:pPr marL="0" lvl="0" indent="0" algn="l" defTabSz="1111250">
            <a:lnSpc>
              <a:spcPct val="100000"/>
            </a:lnSpc>
            <a:spcBef>
              <a:spcPct val="0"/>
            </a:spcBef>
            <a:spcAft>
              <a:spcPct val="35000"/>
            </a:spcAft>
            <a:buNone/>
          </a:pPr>
          <a:r>
            <a:rPr lang="es" sz="2500" kern="1200" dirty="0"/>
            <a:t>Relaciones</a:t>
          </a:r>
        </a:p>
      </dsp:txBody>
      <dsp:txXfrm>
        <a:off x="1256992" y="465"/>
        <a:ext cx="3545038" cy="1088305"/>
      </dsp:txXfrm>
    </dsp:sp>
    <dsp:sp modelId="{5DD1A591-E379-4123-AFEF-0E0E1C78A6C8}">
      <dsp:nvSpPr>
        <dsp:cNvPr id="0" name=""/>
        <dsp:cNvSpPr/>
      </dsp:nvSpPr>
      <dsp:spPr>
        <a:xfrm>
          <a:off x="0" y="1360846"/>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E68459-8AC8-4D4B-8B2A-B85347F651AB}">
      <dsp:nvSpPr>
        <dsp:cNvPr id="0" name=""/>
        <dsp:cNvSpPr/>
      </dsp:nvSpPr>
      <dsp:spPr>
        <a:xfrm>
          <a:off x="329212" y="1605715"/>
          <a:ext cx="598567" cy="598567"/>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F75F18A-3C22-462D-9DAB-5E8D88D9A51B}">
      <dsp:nvSpPr>
        <dsp:cNvPr id="0" name=""/>
        <dsp:cNvSpPr/>
      </dsp:nvSpPr>
      <dsp:spPr>
        <a:xfrm>
          <a:off x="1256992" y="1360846"/>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rtlCol="0" anchor="ctr" anchorCtr="0">
          <a:noAutofit/>
        </a:bodyPr>
        <a:lstStyle/>
        <a:p>
          <a:pPr marL="0" lvl="0" indent="0" algn="l" defTabSz="1111250">
            <a:lnSpc>
              <a:spcPct val="100000"/>
            </a:lnSpc>
            <a:spcBef>
              <a:spcPct val="0"/>
            </a:spcBef>
            <a:spcAft>
              <a:spcPct val="35000"/>
            </a:spcAft>
            <a:buNone/>
          </a:pPr>
          <a:r>
            <a:rPr lang="es" sz="2500" kern="1200" dirty="0"/>
            <a:t>Trabajando con C#</a:t>
          </a:r>
        </a:p>
      </dsp:txBody>
      <dsp:txXfrm>
        <a:off x="1256992" y="1360846"/>
        <a:ext cx="3545038" cy="1088305"/>
      </dsp:txXfrm>
    </dsp:sp>
    <dsp:sp modelId="{B231036C-5FBE-4605-8393-F1B6359EE169}">
      <dsp:nvSpPr>
        <dsp:cNvPr id="0" name=""/>
        <dsp:cNvSpPr/>
      </dsp:nvSpPr>
      <dsp:spPr>
        <a:xfrm>
          <a:off x="0" y="2721228"/>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4BFE9C-AA80-43CE-8FF6-8D33BAD07C57}">
      <dsp:nvSpPr>
        <dsp:cNvPr id="0" name=""/>
        <dsp:cNvSpPr/>
      </dsp:nvSpPr>
      <dsp:spPr>
        <a:xfrm>
          <a:off x="329212" y="2966097"/>
          <a:ext cx="598567" cy="598567"/>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6AE736-B6E0-4DC7-8429-5ADFCF947C4F}">
      <dsp:nvSpPr>
        <dsp:cNvPr id="0" name=""/>
        <dsp:cNvSpPr/>
      </dsp:nvSpPr>
      <dsp:spPr>
        <a:xfrm>
          <a:off x="1256992" y="2721228"/>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rtlCol="0" anchor="ctr" anchorCtr="0">
          <a:noAutofit/>
        </a:bodyPr>
        <a:lstStyle/>
        <a:p>
          <a:pPr marL="0" lvl="0" indent="0" algn="l" defTabSz="1111250">
            <a:lnSpc>
              <a:spcPct val="100000"/>
            </a:lnSpc>
            <a:spcBef>
              <a:spcPct val="0"/>
            </a:spcBef>
            <a:spcAft>
              <a:spcPct val="35000"/>
            </a:spcAft>
            <a:buNone/>
          </a:pPr>
          <a:r>
            <a:rPr lang="es" sz="2500" kern="1200" dirty="0"/>
            <a:t>Condicional</a:t>
          </a:r>
        </a:p>
      </dsp:txBody>
      <dsp:txXfrm>
        <a:off x="1256992" y="2721228"/>
        <a:ext cx="3545038" cy="108830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Lista sólida vertical de iconos"/>
  <dgm:desc val="e usa para mostrar una serie de elementos visuales de arriba a abajo con texto de nivel 1 o nivel 1 y nivel 2 agrupados en una forma. Funciona mejor con iconos o imágenes pequeñas con descripciones más larga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ED32F08-9749-4F62-92D2-6C50931D99AA}" type="datetime1">
              <a:rPr lang="es-ES" smtClean="0"/>
              <a:t>15/05/2024</a:t>
            </a:fld>
            <a:endParaRPr lang="es-ES"/>
          </a:p>
        </p:txBody>
      </p:sp>
      <p:sp>
        <p:nvSpPr>
          <p:cNvPr id="4" name="Marcador de pie de página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B668C69-0C3E-40A2-B4A0-B2C8B71D8E3A}" type="slidenum">
              <a:rPr lang="es-ES" smtClean="0"/>
              <a:t>‹Nº›</a:t>
            </a:fld>
            <a:endParaRPr lang="es-ES"/>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svg>
</file>

<file path=ppt/media/image12.png>
</file>

<file path=ppt/media/image13.svg>
</file>

<file path=ppt/media/image14.png>
</file>

<file path=ppt/media/image2.png>
</file>

<file path=ppt/media/image3.png>
</file>

<file path=ppt/media/image4.png>
</file>

<file path=ppt/media/image5.pn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ECC33FF-8FBA-4A60-BBD8-B5DE3DF83D8B}" type="datetime1">
              <a:rPr lang="es-ES" noProof="0" smtClean="0"/>
              <a:t>15/05/2024</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E000EEB-8338-48D7-8EE8-EE0082EF7602}" type="slidenum">
              <a:rPr lang="es-ES" noProof="0" smtClean="0"/>
              <a:t>‹Nº›</a:t>
            </a:fld>
            <a:endParaRPr lang="es-ES" noProof="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000EEB-8338-48D7-8EE8-EE0082EF7602}" type="slidenum">
              <a:rPr lang="es-ES" smtClean="0"/>
              <a:t>1</a:t>
            </a:fld>
            <a:endParaRPr lang="es-ES"/>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000EEB-8338-48D7-8EE8-EE0082EF7602}" type="slidenum">
              <a:rPr lang="es-ES" smtClean="0"/>
              <a:t>2</a:t>
            </a:fld>
            <a:endParaRPr lang="es-ES"/>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000EEB-8338-48D7-8EE8-EE0082EF7602}" type="slidenum">
              <a:rPr lang="es-ES" smtClean="0"/>
              <a:t>4</a:t>
            </a:fld>
            <a:endParaRPr lang="es-ES"/>
          </a:p>
        </p:txBody>
      </p:sp>
    </p:spTree>
    <p:extLst>
      <p:ext uri="{BB962C8B-B14F-4D97-AF65-F5344CB8AC3E}">
        <p14:creationId xmlns:p14="http://schemas.microsoft.com/office/powerpoint/2010/main"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000EEB-8338-48D7-8EE8-EE0082EF7602}" type="slidenum">
              <a:rPr lang="es-ES" smtClean="0"/>
              <a:t>5</a:t>
            </a:fld>
            <a:endParaRPr lang="es-ES"/>
          </a:p>
        </p:txBody>
      </p:sp>
    </p:spTree>
    <p:extLst>
      <p:ext uri="{BB962C8B-B14F-4D97-AF65-F5344CB8AC3E}">
        <p14:creationId xmlns:p14="http://schemas.microsoft.com/office/powerpoint/2010/main" val="224970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000EEB-8338-48D7-8EE8-EE0082EF7602}" type="slidenum">
              <a:rPr lang="es-ES" smtClean="0"/>
              <a:t>6</a:t>
            </a:fld>
            <a:endParaRPr lang="es-ES"/>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154955" y="1447800"/>
            <a:ext cx="8825658" cy="3329581"/>
          </a:xfrm>
        </p:spPr>
        <p:txBody>
          <a:bodyPr rtlCol="0" anchor="b"/>
          <a:lstStyle>
            <a:lvl1pPr>
              <a:defRPr sz="720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1154955" y="4777380"/>
            <a:ext cx="8825658" cy="861420"/>
          </a:xfrm>
        </p:spPr>
        <p:txBody>
          <a:bodyPr rtlCol="0"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s-ES" noProof="0"/>
              <a:t>Haga clic para editar el estilo de subtítulo del patrón</a:t>
            </a:r>
          </a:p>
        </p:txBody>
      </p:sp>
      <p:sp>
        <p:nvSpPr>
          <p:cNvPr id="4" name="Marcador de fecha 3"/>
          <p:cNvSpPr>
            <a:spLocks noGrp="1"/>
          </p:cNvSpPr>
          <p:nvPr>
            <p:ph type="dt" sz="half" idx="10"/>
          </p:nvPr>
        </p:nvSpPr>
        <p:spPr/>
        <p:txBody>
          <a:bodyPr rtlCol="0"/>
          <a:lstStyle/>
          <a:p>
            <a:pPr rtl="0"/>
            <a:fld id="{4AAD347D-5ACD-4C99-B74B-A9C85AD731AF}"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4" name="Marcador de texto 3"/>
          <p:cNvSpPr>
            <a:spLocks noGrp="1"/>
          </p:cNvSpPr>
          <p:nvPr>
            <p:ph type="body" sz="half" idx="2"/>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54954" y="1447800"/>
            <a:ext cx="8825659" cy="1981200"/>
          </a:xfrm>
        </p:spPr>
        <p:txBody>
          <a:bodyPr rtlCol="0"/>
          <a:lstStyle>
            <a:lvl1pPr>
              <a:defRPr sz="4800"/>
            </a:lvl1pPr>
          </a:lstStyle>
          <a:p>
            <a:pPr rtl="0"/>
            <a:r>
              <a:rPr lang="es-ES" noProof="0"/>
              <a:t>Haga clic para modificar el estilo de título del patrón</a:t>
            </a:r>
          </a:p>
        </p:txBody>
      </p:sp>
      <p:sp>
        <p:nvSpPr>
          <p:cNvPr id="8" name="Marcador de texto 3"/>
          <p:cNvSpPr>
            <a:spLocks noGrp="1"/>
          </p:cNvSpPr>
          <p:nvPr>
            <p:ph type="body" sz="half" idx="2"/>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574801" y="1447800"/>
            <a:ext cx="7999315" cy="2323374"/>
          </a:xfrm>
        </p:spPr>
        <p:txBody>
          <a:bodyPr rtlCol="0"/>
          <a:lstStyle>
            <a:lvl1pPr>
              <a:defRPr sz="4800"/>
            </a:lvl1pPr>
          </a:lstStyle>
          <a:p>
            <a:pPr rtl="0"/>
            <a:r>
              <a:rPr lang="es-ES" noProof="0"/>
              <a:t>Haga clic para modificar el estilo de título del patrón</a:t>
            </a:r>
          </a:p>
        </p:txBody>
      </p:sp>
      <p:sp>
        <p:nvSpPr>
          <p:cNvPr id="14" name="Marcador de texto 3"/>
          <p:cNvSpPr>
            <a:spLocks noGrp="1"/>
          </p:cNvSpPr>
          <p:nvPr>
            <p:ph type="body" sz="half" idx="13"/>
          </p:nvPr>
        </p:nvSpPr>
        <p:spPr>
          <a:xfrm>
            <a:off x="1930400" y="3771174"/>
            <a:ext cx="7279649" cy="342174"/>
          </a:xfrm>
        </p:spPr>
        <p:txBody>
          <a:bodyPr rtlCol="0"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0" name="Marcador de texto 3"/>
          <p:cNvSpPr>
            <a:spLocks noGrp="1"/>
          </p:cNvSpPr>
          <p:nvPr>
            <p:ph type="body" sz="half" idx="2"/>
          </p:nvPr>
        </p:nvSpPr>
        <p:spPr>
          <a:xfrm>
            <a:off x="1154954" y="4350657"/>
            <a:ext cx="8825659" cy="16764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
        <p:nvSpPr>
          <p:cNvPr id="9" name="Cuadro de texto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es-ES" noProof="0"/>
              <a:t>“</a:t>
            </a:r>
          </a:p>
        </p:txBody>
      </p:sp>
      <p:sp>
        <p:nvSpPr>
          <p:cNvPr id="13" name="Cuadro de texto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es-ES" noProof="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ítulo 1"/>
          <p:cNvSpPr>
            <a:spLocks noGrp="1"/>
          </p:cNvSpPr>
          <p:nvPr>
            <p:ph type="title"/>
          </p:nvPr>
        </p:nvSpPr>
        <p:spPr>
          <a:xfrm>
            <a:off x="1154954" y="3124201"/>
            <a:ext cx="8825660" cy="1653180"/>
          </a:xfrm>
        </p:spPr>
        <p:txBody>
          <a:bodyPr rtlCol="0" anchor="b"/>
          <a:lstStyle>
            <a:lvl1pPr algn="l">
              <a:defRPr sz="4000" b="0" cap="none"/>
            </a:lvl1pPr>
          </a:lstStyle>
          <a:p>
            <a:pPr rtl="0"/>
            <a:r>
              <a:rPr lang="es-ES" noProof="0"/>
              <a:t>Haga clic para modificar el estilo de título del patrón</a:t>
            </a:r>
          </a:p>
        </p:txBody>
      </p:sp>
      <p:sp>
        <p:nvSpPr>
          <p:cNvPr id="3" name="Marcador de texto 2"/>
          <p:cNvSpPr>
            <a:spLocks noGrp="1"/>
          </p:cNvSpPr>
          <p:nvPr>
            <p:ph type="body" idx="1"/>
          </p:nvPr>
        </p:nvSpPr>
        <p:spPr>
          <a:xfrm>
            <a:off x="1154954" y="4777381"/>
            <a:ext cx="8825659" cy="860400"/>
          </a:xfrm>
        </p:spPr>
        <p:txBody>
          <a:bodyPr rtlCol="0"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sz="4200"/>
            </a:lvl1pPr>
          </a:lstStyle>
          <a:p>
            <a:pPr rtl="0"/>
            <a:r>
              <a:rPr lang="es-ES" noProof="0"/>
              <a:t>Haga clic para modificar el estilo de título del patrón</a:t>
            </a:r>
          </a:p>
        </p:txBody>
      </p:sp>
      <p:sp>
        <p:nvSpPr>
          <p:cNvPr id="3" name="Marcador de texto 2"/>
          <p:cNvSpPr>
            <a:spLocks noGrp="1"/>
          </p:cNvSpPr>
          <p:nvPr>
            <p:ph type="body" idx="1"/>
          </p:nvPr>
        </p:nvSpPr>
        <p:spPr>
          <a:xfrm>
            <a:off x="632947" y="1981200"/>
            <a:ext cx="2946866"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6" name="Marcador de texto 3"/>
          <p:cNvSpPr>
            <a:spLocks noGrp="1"/>
          </p:cNvSpPr>
          <p:nvPr>
            <p:ph type="body" sz="half" idx="15"/>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texto 4"/>
          <p:cNvSpPr>
            <a:spLocks noGrp="1"/>
          </p:cNvSpPr>
          <p:nvPr>
            <p:ph type="body" sz="quarter" idx="3"/>
          </p:nvPr>
        </p:nvSpPr>
        <p:spPr>
          <a:xfrm>
            <a:off x="3883659" y="1981200"/>
            <a:ext cx="2936241"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9" name="Marcador de texto 3"/>
          <p:cNvSpPr>
            <a:spLocks noGrp="1"/>
          </p:cNvSpPr>
          <p:nvPr>
            <p:ph type="body" sz="half" idx="16"/>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4" name="Marcador de texto 4"/>
          <p:cNvSpPr>
            <a:spLocks noGrp="1"/>
          </p:cNvSpPr>
          <p:nvPr>
            <p:ph type="body" sz="quarter" idx="13"/>
          </p:nvPr>
        </p:nvSpPr>
        <p:spPr>
          <a:xfrm>
            <a:off x="7124700" y="1981200"/>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0" name="Marcador de texto 3"/>
          <p:cNvSpPr>
            <a:spLocks noGrp="1"/>
          </p:cNvSpPr>
          <p:nvPr>
            <p:ph type="body" sz="half" idx="17"/>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cxnSp>
        <p:nvCxnSpPr>
          <p:cNvPr id="17" name="Conector recto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ector recto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4"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sz="4200"/>
            </a:lvl1pPr>
          </a:lstStyle>
          <a:p>
            <a:pPr rtl="0"/>
            <a:r>
              <a:rPr lang="es-ES" noProof="0"/>
              <a:t>Haga clic para modificar el estilo de título del patrón</a:t>
            </a:r>
          </a:p>
        </p:txBody>
      </p:sp>
      <p:sp>
        <p:nvSpPr>
          <p:cNvPr id="3" name="Marcador de texto 2"/>
          <p:cNvSpPr>
            <a:spLocks noGrp="1"/>
          </p:cNvSpPr>
          <p:nvPr>
            <p:ph type="body" idx="1"/>
          </p:nvPr>
        </p:nvSpPr>
        <p:spPr>
          <a:xfrm>
            <a:off x="652463" y="4250949"/>
            <a:ext cx="2940050"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9" name="Marcador de posición de imagen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2" name="Marcador de texto 3"/>
          <p:cNvSpPr>
            <a:spLocks noGrp="1"/>
          </p:cNvSpPr>
          <p:nvPr>
            <p:ph type="body" sz="half" idx="18"/>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texto 4"/>
          <p:cNvSpPr>
            <a:spLocks noGrp="1"/>
          </p:cNvSpPr>
          <p:nvPr>
            <p:ph type="body" sz="quarter" idx="3"/>
          </p:nvPr>
        </p:nvSpPr>
        <p:spPr>
          <a:xfrm>
            <a:off x="3889375" y="4250949"/>
            <a:ext cx="2930525"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30" name="Marcador de posición de imagen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3" name="Marcador de texto 3"/>
          <p:cNvSpPr>
            <a:spLocks noGrp="1"/>
          </p:cNvSpPr>
          <p:nvPr>
            <p:ph type="body" sz="half" idx="19"/>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4" name="Marcador de texto 4"/>
          <p:cNvSpPr>
            <a:spLocks noGrp="1"/>
          </p:cNvSpPr>
          <p:nvPr>
            <p:ph type="body" sz="quarter" idx="13"/>
          </p:nvPr>
        </p:nvSpPr>
        <p:spPr>
          <a:xfrm>
            <a:off x="7124700" y="4250949"/>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31" name="Marcador de posición de imagen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24" name="Marcador de texto 3"/>
          <p:cNvSpPr>
            <a:spLocks noGrp="1"/>
          </p:cNvSpPr>
          <p:nvPr>
            <p:ph type="body" sz="half" idx="20"/>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cxnSp>
        <p:nvCxnSpPr>
          <p:cNvPr id="17" name="Conector recto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ector recto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4"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p:txBody>
          <a:bodyPr vert="eaVert" rtlCol="0" anchor="t" anchorCtr="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304212" y="430213"/>
            <a:ext cx="1752601" cy="5826125"/>
          </a:xfrm>
        </p:spPr>
        <p:txBody>
          <a:bodyPr vert="eaVert" rtlCol="0" anchor="b" anchorCtr="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a:xfrm>
            <a:off x="652463" y="887414"/>
            <a:ext cx="7423149" cy="5368924"/>
          </a:xfrm>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la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154956" y="2861733"/>
            <a:ext cx="8825657" cy="1915647"/>
          </a:xfrm>
        </p:spPr>
        <p:txBody>
          <a:bodyPr rtlCol="0" anchor="b"/>
          <a:lstStyle>
            <a:lvl1pPr algn="l">
              <a:defRPr sz="4000" b="0" cap="none"/>
            </a:lvl1pPr>
          </a:lstStyle>
          <a:p>
            <a:pPr rtl="0"/>
            <a:r>
              <a:rPr lang="es-ES" noProof="0"/>
              <a:t>Haga clic para modificar el estilo de título del patrón</a:t>
            </a:r>
          </a:p>
        </p:txBody>
      </p:sp>
      <p:sp>
        <p:nvSpPr>
          <p:cNvPr id="3" name="Marcador de texto 2"/>
          <p:cNvSpPr>
            <a:spLocks noGrp="1"/>
          </p:cNvSpPr>
          <p:nvPr>
            <p:ph type="body" idx="1"/>
          </p:nvPr>
        </p:nvSpPr>
        <p:spPr>
          <a:xfrm>
            <a:off x="1154955" y="4777381"/>
            <a:ext cx="8825658" cy="860400"/>
          </a:xfrm>
        </p:spPr>
        <p:txBody>
          <a:bodyPr rtlCol="0"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sp>
        <p:nvSpPr>
          <p:cNvPr id="4" name="Marcador de fecha 3"/>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contenido 2"/>
          <p:cNvSpPr>
            <a:spLocks noGrp="1"/>
          </p:cNvSpPr>
          <p:nvPr>
            <p:ph sz="half" idx="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contenido 3"/>
          <p:cNvSpPr>
            <a:spLocks noGrp="1"/>
          </p:cNvSpPr>
          <p:nvPr>
            <p:ph sz="half" idx="2"/>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a:lvl1pPr>
          </a:lstStyle>
          <a:p>
            <a:pPr rtl="0"/>
            <a:r>
              <a:rPr lang="es-ES" noProof="0"/>
              <a:t>Haga clic para modificar el estilo de título del patrón</a:t>
            </a:r>
          </a:p>
        </p:txBody>
      </p:sp>
      <p:sp>
        <p:nvSpPr>
          <p:cNvPr id="3" name="Marcador de texto 2"/>
          <p:cNvSpPr>
            <a:spLocks noGrp="1"/>
          </p:cNvSpPr>
          <p:nvPr>
            <p:ph type="body" idx="1"/>
          </p:nvPr>
        </p:nvSpPr>
        <p:spPr>
          <a:xfrm>
            <a:off x="1103313" y="1905000"/>
            <a:ext cx="4396338"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contenido 3"/>
          <p:cNvSpPr>
            <a:spLocks noGrp="1"/>
          </p:cNvSpPr>
          <p:nvPr>
            <p:ph sz="half" idx="2"/>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p:cNvSpPr>
            <a:spLocks noGrp="1"/>
          </p:cNvSpPr>
          <p:nvPr>
            <p:ph type="body" sz="quarter" idx="3"/>
          </p:nvPr>
        </p:nvSpPr>
        <p:spPr>
          <a:xfrm>
            <a:off x="5654495" y="1905000"/>
            <a:ext cx="4396339"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contenido 5"/>
          <p:cNvSpPr>
            <a:spLocks noGrp="1"/>
          </p:cNvSpPr>
          <p:nvPr>
            <p:ph sz="quarter" idx="4"/>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7" name="Marcador de fecha 2"/>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3"/>
          <p:cNvSpPr>
            <a:spLocks noGrp="1"/>
          </p:cNvSpPr>
          <p:nvPr>
            <p:ph type="ftr" sz="quarter" idx="11"/>
          </p:nvPr>
        </p:nvSpPr>
        <p:spPr/>
        <p:txBody>
          <a:bodyPr rtlCol="0"/>
          <a:lstStyle/>
          <a:p>
            <a:pPr rtl="0"/>
            <a:endParaRPr lang="es-ES" noProof="0"/>
          </a:p>
        </p:txBody>
      </p:sp>
      <p:sp>
        <p:nvSpPr>
          <p:cNvPr id="6" name="Marcador de posición de número de diapositiva 4"/>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Marcador de fecha 1"/>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2"/>
          <p:cNvSpPr>
            <a:spLocks noGrp="1"/>
          </p:cNvSpPr>
          <p:nvPr>
            <p:ph type="ftr" sz="quarter" idx="11"/>
          </p:nvPr>
        </p:nvSpPr>
        <p:spPr/>
        <p:txBody>
          <a:bodyPr rtlCol="0"/>
          <a:lstStyle/>
          <a:p>
            <a:pPr rtl="0"/>
            <a:endParaRPr lang="es-ES" noProof="0"/>
          </a:p>
        </p:txBody>
      </p:sp>
      <p:sp>
        <p:nvSpPr>
          <p:cNvPr id="6" name="Marcador de número de diapositiva 3"/>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154954" y="1447800"/>
            <a:ext cx="3401064" cy="1447800"/>
          </a:xfrm>
        </p:spPr>
        <p:txBody>
          <a:bodyPr rtlCol="0" anchor="b"/>
          <a:lstStyle>
            <a:lvl1pPr algn="l">
              <a:defRPr sz="2400" b="0"/>
            </a:lvl1pPr>
          </a:lstStyle>
          <a:p>
            <a:pPr rtl="0"/>
            <a:r>
              <a:rPr lang="es-ES" noProof="0"/>
              <a:t>Haga clic para modificar el estilo de título del patrón</a:t>
            </a:r>
          </a:p>
        </p:txBody>
      </p:sp>
      <p:sp>
        <p:nvSpPr>
          <p:cNvPr id="3" name="Marcador de contenido 2"/>
          <p:cNvSpPr>
            <a:spLocks noGrp="1"/>
          </p:cNvSpPr>
          <p:nvPr>
            <p:ph idx="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texto 3"/>
          <p:cNvSpPr>
            <a:spLocks noGrp="1"/>
          </p:cNvSpPr>
          <p:nvPr>
            <p:ph type="body" sz="half" idx="2"/>
          </p:nvPr>
        </p:nvSpPr>
        <p:spPr>
          <a:xfrm>
            <a:off x="1154954"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7" name="Marcador de fecha 4"/>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5" name="Marcador de pie de página 5"/>
          <p:cNvSpPr>
            <a:spLocks noGrp="1"/>
          </p:cNvSpPr>
          <p:nvPr>
            <p:ph type="ftr" sz="quarter" idx="11"/>
          </p:nvPr>
        </p:nvSpPr>
        <p:spPr/>
        <p:txBody>
          <a:bodyPr rtlCol="0"/>
          <a:lstStyle/>
          <a:p>
            <a:pPr rtl="0"/>
            <a:endParaRPr lang="es-ES" noProof="0"/>
          </a:p>
        </p:txBody>
      </p:sp>
      <p:sp>
        <p:nvSpPr>
          <p:cNvPr id="6" name="Marcador de posición de número de diapositiva 6"/>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4" name="Marcador de texto 3"/>
          <p:cNvSpPr>
            <a:spLocks noGrp="1"/>
          </p:cNvSpPr>
          <p:nvPr>
            <p:ph type="body" sz="half" idx="2"/>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4509A250-FF31-4206-8172-F9D3106AACB1}" type="datetimeFigureOut">
              <a:rPr lang="es-ES" noProof="0" smtClean="0"/>
              <a:t>15/05/2024</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02111984F565}" type="slidenum">
              <a:rPr lang="es-ES" noProof="0" smtClean="0"/>
              <a:t>‹Nº›</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Imagen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Imagen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Elipse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Imagen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Imagen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ángulo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Marcador de título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es-ES" noProof="0"/>
              <a:t>Haga clic para modificar el estilo de título del patrón</a:t>
            </a:r>
          </a:p>
        </p:txBody>
      </p:sp>
      <p:sp>
        <p:nvSpPr>
          <p:cNvPr id="3" name="Marcador de texto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rtl="0"/>
            <a:fld id="{4509A250-FF31-4206-8172-F9D3106AACB1}" type="datetimeFigureOut">
              <a:rPr lang="es-ES" noProof="0" smtClean="0"/>
              <a:t>15/05/2024</a:t>
            </a:fld>
            <a:endParaRPr lang="es-ES" noProof="0"/>
          </a:p>
        </p:txBody>
      </p:sp>
      <p:sp>
        <p:nvSpPr>
          <p:cNvPr id="5" name="Marcador de pie de página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rtl="0"/>
            <a:endParaRPr lang="es-ES" noProof="0"/>
          </a:p>
        </p:txBody>
      </p:sp>
      <p:sp>
        <p:nvSpPr>
          <p:cNvPr id="6" name="Marcador de número de diapositiva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rtl="0"/>
            <a:fld id="{D57F1E4F-1CFF-5643-939E-02111984F565}" type="slidenum">
              <a:rPr lang="es-ES" noProof="0" smtClean="0"/>
              <a:t>‹Nº›</a:t>
            </a:fld>
            <a:endParaRPr lang="es-ES"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jpe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e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Imagen 4" descr="tela metálica">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ítulo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rtlCol="0">
            <a:normAutofit/>
          </a:bodyPr>
          <a:lstStyle/>
          <a:p>
            <a:pPr rtl="0"/>
            <a:r>
              <a:rPr lang="es-ES" dirty="0"/>
              <a:t> MongoDB</a:t>
            </a:r>
          </a:p>
        </p:txBody>
      </p:sp>
      <p:sp>
        <p:nvSpPr>
          <p:cNvPr id="20" name="Rectángulo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s-CO"/>
          </a:p>
        </p:txBody>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3B5129-F605-8447-6E68-40B87CD14C62}"/>
              </a:ext>
            </a:extLst>
          </p:cNvPr>
          <p:cNvSpPr>
            <a:spLocks noGrp="1"/>
          </p:cNvSpPr>
          <p:nvPr>
            <p:ph type="title"/>
          </p:nvPr>
        </p:nvSpPr>
        <p:spPr>
          <a:xfrm>
            <a:off x="1154954" y="233598"/>
            <a:ext cx="8825659" cy="875675"/>
          </a:xfrm>
        </p:spPr>
        <p:txBody>
          <a:bodyPr/>
          <a:lstStyle/>
          <a:p>
            <a:r>
              <a:rPr lang="es-CO" dirty="0"/>
              <a:t>Clase </a:t>
            </a:r>
            <a:r>
              <a:rPr lang="es-CO" dirty="0" err="1"/>
              <a:t>cConexion</a:t>
            </a:r>
            <a:endParaRPr lang="es-CO" dirty="0"/>
          </a:p>
        </p:txBody>
      </p:sp>
      <p:sp>
        <p:nvSpPr>
          <p:cNvPr id="3" name="Marcador de texto 2">
            <a:extLst>
              <a:ext uri="{FF2B5EF4-FFF2-40B4-BE49-F238E27FC236}">
                <a16:creationId xmlns:a16="http://schemas.microsoft.com/office/drawing/2014/main" id="{6D012285-37DF-F1A9-7FCB-4D4CAEC71DFA}"/>
              </a:ext>
            </a:extLst>
          </p:cNvPr>
          <p:cNvSpPr>
            <a:spLocks noGrp="1"/>
          </p:cNvSpPr>
          <p:nvPr>
            <p:ph type="body" sz="half" idx="2"/>
          </p:nvPr>
        </p:nvSpPr>
        <p:spPr>
          <a:xfrm>
            <a:off x="495387" y="1281660"/>
            <a:ext cx="5845453" cy="5486400"/>
          </a:xfrm>
        </p:spPr>
        <p:txBody>
          <a:bodyPr>
            <a:noAutofit/>
          </a:bodyPr>
          <a:lstStyle/>
          <a:p>
            <a:pPr>
              <a:lnSpc>
                <a:spcPct val="120000"/>
              </a:lnSpc>
              <a:spcBef>
                <a:spcPts val="0"/>
              </a:spcBef>
            </a:pPr>
            <a:r>
              <a:rPr lang="es-CO" sz="1000" dirty="0" err="1"/>
              <a:t>using</a:t>
            </a:r>
            <a:r>
              <a:rPr lang="es-CO" sz="1000" dirty="0"/>
              <a:t> </a:t>
            </a:r>
            <a:r>
              <a:rPr lang="es-CO" sz="1000" dirty="0" err="1"/>
              <a:t>MongoDB.Bson</a:t>
            </a:r>
            <a:r>
              <a:rPr lang="es-CO" sz="1000" dirty="0"/>
              <a:t>;</a:t>
            </a:r>
          </a:p>
          <a:p>
            <a:pPr>
              <a:lnSpc>
                <a:spcPct val="120000"/>
              </a:lnSpc>
              <a:spcBef>
                <a:spcPts val="0"/>
              </a:spcBef>
            </a:pPr>
            <a:r>
              <a:rPr lang="es-CO" sz="1000" dirty="0" err="1"/>
              <a:t>using</a:t>
            </a:r>
            <a:r>
              <a:rPr lang="es-CO" sz="1000" dirty="0"/>
              <a:t> </a:t>
            </a:r>
            <a:r>
              <a:rPr lang="es-CO" sz="1000" dirty="0" err="1"/>
              <a:t>MongoDB.Driver</a:t>
            </a:r>
            <a:r>
              <a:rPr lang="es-CO" sz="1000" dirty="0"/>
              <a:t>;</a:t>
            </a:r>
          </a:p>
          <a:p>
            <a:pPr>
              <a:lnSpc>
                <a:spcPct val="120000"/>
              </a:lnSpc>
              <a:spcBef>
                <a:spcPts val="0"/>
              </a:spcBef>
            </a:pPr>
            <a:r>
              <a:rPr lang="es-CO" sz="1000" dirty="0" err="1"/>
              <a:t>using</a:t>
            </a:r>
            <a:r>
              <a:rPr lang="es-CO" sz="1000" dirty="0"/>
              <a:t> </a:t>
            </a:r>
            <a:r>
              <a:rPr lang="es-CO" sz="1000" dirty="0" err="1"/>
              <a:t>System</a:t>
            </a:r>
            <a:r>
              <a:rPr lang="es-CO" sz="1000" dirty="0"/>
              <a:t>;</a:t>
            </a:r>
          </a:p>
          <a:p>
            <a:pPr>
              <a:lnSpc>
                <a:spcPct val="120000"/>
              </a:lnSpc>
              <a:spcBef>
                <a:spcPts val="0"/>
              </a:spcBef>
            </a:pPr>
            <a:r>
              <a:rPr lang="es-CO" sz="1000" dirty="0" err="1"/>
              <a:t>using</a:t>
            </a:r>
            <a:r>
              <a:rPr lang="es-CO" sz="1000" dirty="0"/>
              <a:t> </a:t>
            </a:r>
            <a:r>
              <a:rPr lang="es-CO" sz="1000" dirty="0" err="1"/>
              <a:t>System.Collections.Generic</a:t>
            </a:r>
            <a:r>
              <a:rPr lang="es-CO" sz="1000" dirty="0"/>
              <a:t>;</a:t>
            </a:r>
          </a:p>
          <a:p>
            <a:pPr>
              <a:lnSpc>
                <a:spcPct val="120000"/>
              </a:lnSpc>
              <a:spcBef>
                <a:spcPts val="0"/>
              </a:spcBef>
            </a:pPr>
            <a:r>
              <a:rPr lang="es-CO" sz="1000" dirty="0" err="1"/>
              <a:t>using</a:t>
            </a:r>
            <a:r>
              <a:rPr lang="es-CO" sz="1000" dirty="0"/>
              <a:t> </a:t>
            </a:r>
            <a:r>
              <a:rPr lang="es-CO" sz="1000" dirty="0" err="1"/>
              <a:t>System.Linq</a:t>
            </a:r>
            <a:r>
              <a:rPr lang="es-CO" sz="1000" dirty="0"/>
              <a:t>;</a:t>
            </a:r>
          </a:p>
          <a:p>
            <a:pPr>
              <a:lnSpc>
                <a:spcPct val="120000"/>
              </a:lnSpc>
              <a:spcBef>
                <a:spcPts val="0"/>
              </a:spcBef>
            </a:pPr>
            <a:r>
              <a:rPr lang="es-CO" sz="1000" dirty="0" err="1"/>
              <a:t>using</a:t>
            </a:r>
            <a:r>
              <a:rPr lang="es-CO" sz="1000" dirty="0"/>
              <a:t> </a:t>
            </a:r>
            <a:r>
              <a:rPr lang="es-CO" sz="1000" dirty="0" err="1"/>
              <a:t>System.Text</a:t>
            </a:r>
            <a:r>
              <a:rPr lang="es-CO" sz="1000" dirty="0"/>
              <a:t>;</a:t>
            </a:r>
          </a:p>
          <a:p>
            <a:pPr>
              <a:lnSpc>
                <a:spcPct val="120000"/>
              </a:lnSpc>
              <a:spcBef>
                <a:spcPts val="0"/>
              </a:spcBef>
            </a:pPr>
            <a:r>
              <a:rPr lang="es-CO" sz="1000" dirty="0" err="1"/>
              <a:t>using</a:t>
            </a:r>
            <a:r>
              <a:rPr lang="es-CO" sz="1000" dirty="0"/>
              <a:t> </a:t>
            </a:r>
            <a:r>
              <a:rPr lang="es-CO" sz="1000" dirty="0" err="1"/>
              <a:t>System.Threading.Tasks</a:t>
            </a:r>
            <a:r>
              <a:rPr lang="es-CO" sz="1000" dirty="0"/>
              <a:t>;</a:t>
            </a:r>
          </a:p>
          <a:p>
            <a:pPr>
              <a:lnSpc>
                <a:spcPct val="120000"/>
              </a:lnSpc>
              <a:spcBef>
                <a:spcPts val="0"/>
              </a:spcBef>
            </a:pPr>
            <a:endParaRPr lang="es-CO" sz="1000" dirty="0"/>
          </a:p>
          <a:p>
            <a:pPr>
              <a:lnSpc>
                <a:spcPct val="120000"/>
              </a:lnSpc>
              <a:spcBef>
                <a:spcPts val="0"/>
              </a:spcBef>
            </a:pPr>
            <a:r>
              <a:rPr lang="es-CO" sz="1000" dirty="0" err="1"/>
              <a:t>namespace</a:t>
            </a:r>
            <a:r>
              <a:rPr lang="es-CO" sz="1000" dirty="0"/>
              <a:t> </a:t>
            </a:r>
            <a:r>
              <a:rPr lang="es-CO" sz="1000" dirty="0" err="1"/>
              <a:t>MongoDb_C</a:t>
            </a:r>
            <a:r>
              <a:rPr lang="es-CO" sz="1000" dirty="0"/>
              <a:t>_</a:t>
            </a:r>
          </a:p>
          <a:p>
            <a:pPr>
              <a:lnSpc>
                <a:spcPct val="120000"/>
              </a:lnSpc>
              <a:spcBef>
                <a:spcPts val="0"/>
              </a:spcBef>
            </a:pPr>
            <a:r>
              <a:rPr lang="es-CO" sz="1000" dirty="0"/>
              <a:t>{</a:t>
            </a:r>
          </a:p>
          <a:p>
            <a:pPr>
              <a:lnSpc>
                <a:spcPct val="120000"/>
              </a:lnSpc>
              <a:spcBef>
                <a:spcPts val="0"/>
              </a:spcBef>
            </a:pPr>
            <a:r>
              <a:rPr lang="es-CO" sz="1000" dirty="0"/>
              <a:t>    public </a:t>
            </a:r>
            <a:r>
              <a:rPr lang="es-CO" sz="1000" dirty="0" err="1"/>
              <a:t>class</a:t>
            </a:r>
            <a:r>
              <a:rPr lang="es-CO" sz="1000" dirty="0"/>
              <a:t> </a:t>
            </a:r>
            <a:r>
              <a:rPr lang="es-CO" sz="1000" dirty="0" err="1"/>
              <a:t>cConexion</a:t>
            </a:r>
            <a:endParaRPr lang="es-CO" sz="1000" dirty="0"/>
          </a:p>
          <a:p>
            <a:pPr>
              <a:lnSpc>
                <a:spcPct val="120000"/>
              </a:lnSpc>
              <a:spcBef>
                <a:spcPts val="0"/>
              </a:spcBef>
            </a:pPr>
            <a:r>
              <a:rPr lang="es-CO" sz="1000" dirty="0"/>
              <a:t>    {</a:t>
            </a:r>
          </a:p>
          <a:p>
            <a:pPr>
              <a:lnSpc>
                <a:spcPct val="120000"/>
              </a:lnSpc>
              <a:spcBef>
                <a:spcPts val="0"/>
              </a:spcBef>
            </a:pPr>
            <a:r>
              <a:rPr lang="es-CO" sz="1000" dirty="0"/>
              <a:t>        </a:t>
            </a:r>
            <a:r>
              <a:rPr lang="es-CO" sz="1000" dirty="0" err="1"/>
              <a:t>private</a:t>
            </a:r>
            <a:r>
              <a:rPr lang="es-CO" sz="1000" dirty="0"/>
              <a:t> </a:t>
            </a:r>
            <a:r>
              <a:rPr lang="es-CO" sz="1000" dirty="0" err="1"/>
              <a:t>IMongoDatabase</a:t>
            </a:r>
            <a:r>
              <a:rPr lang="es-CO" sz="1000" dirty="0"/>
              <a:t> </a:t>
            </a:r>
            <a:r>
              <a:rPr lang="es-CO" sz="1000" dirty="0" err="1"/>
              <a:t>database</a:t>
            </a:r>
            <a:r>
              <a:rPr lang="es-CO" sz="1000" dirty="0"/>
              <a:t>;</a:t>
            </a:r>
          </a:p>
          <a:p>
            <a:pPr>
              <a:lnSpc>
                <a:spcPct val="120000"/>
              </a:lnSpc>
              <a:spcBef>
                <a:spcPts val="0"/>
              </a:spcBef>
            </a:pPr>
            <a:r>
              <a:rPr lang="es-CO" sz="1000" dirty="0"/>
              <a:t>        </a:t>
            </a:r>
            <a:r>
              <a:rPr lang="es-CO" sz="1000" dirty="0" err="1"/>
              <a:t>private</a:t>
            </a:r>
            <a:r>
              <a:rPr lang="es-CO" sz="1000" dirty="0"/>
              <a:t> </a:t>
            </a:r>
            <a:r>
              <a:rPr lang="es-CO" sz="1000" dirty="0" err="1"/>
              <a:t>IMongoCollection</a:t>
            </a:r>
            <a:r>
              <a:rPr lang="es-CO" sz="1000" dirty="0"/>
              <a:t>&lt;</a:t>
            </a:r>
            <a:r>
              <a:rPr lang="es-CO" sz="1000" dirty="0" err="1"/>
              <a:t>cEmpleado</a:t>
            </a:r>
            <a:r>
              <a:rPr lang="es-CO" sz="1000" dirty="0"/>
              <a:t>&gt; </a:t>
            </a:r>
            <a:r>
              <a:rPr lang="es-CO" sz="1000" dirty="0" err="1"/>
              <a:t>collection</a:t>
            </a:r>
            <a:r>
              <a:rPr lang="es-CO" sz="1000" dirty="0"/>
              <a:t>;</a:t>
            </a:r>
          </a:p>
          <a:p>
            <a:pPr>
              <a:lnSpc>
                <a:spcPct val="120000"/>
              </a:lnSpc>
              <a:spcBef>
                <a:spcPts val="0"/>
              </a:spcBef>
            </a:pPr>
            <a:r>
              <a:rPr lang="es-CO" sz="1000" dirty="0"/>
              <a:t>        public </a:t>
            </a:r>
            <a:r>
              <a:rPr lang="es-CO" sz="1000" dirty="0" err="1"/>
              <a:t>cConexion</a:t>
            </a:r>
            <a:r>
              <a:rPr lang="es-CO" sz="1000" dirty="0"/>
              <a:t>()</a:t>
            </a:r>
          </a:p>
          <a:p>
            <a:pPr>
              <a:lnSpc>
                <a:spcPct val="120000"/>
              </a:lnSpc>
              <a:spcBef>
                <a:spcPts val="0"/>
              </a:spcBef>
            </a:pPr>
            <a:r>
              <a:rPr lang="es-CO" sz="1000" dirty="0"/>
              <a:t>        {</a:t>
            </a:r>
          </a:p>
          <a:p>
            <a:pPr>
              <a:lnSpc>
                <a:spcPct val="120000"/>
              </a:lnSpc>
              <a:spcBef>
                <a:spcPts val="0"/>
              </a:spcBef>
            </a:pPr>
            <a:r>
              <a:rPr lang="es-CO" sz="1000" dirty="0"/>
              <a:t>            </a:t>
            </a:r>
            <a:r>
              <a:rPr lang="es-CO" sz="1000" dirty="0" err="1"/>
              <a:t>MongoClient</a:t>
            </a:r>
            <a:r>
              <a:rPr lang="es-CO" sz="1000" dirty="0"/>
              <a:t> </a:t>
            </a:r>
            <a:r>
              <a:rPr lang="es-CO" sz="1000" dirty="0" err="1"/>
              <a:t>client</a:t>
            </a:r>
            <a:r>
              <a:rPr lang="es-CO" sz="1000" dirty="0"/>
              <a:t> = new </a:t>
            </a:r>
            <a:r>
              <a:rPr lang="es-CO" sz="1000" dirty="0" err="1"/>
              <a:t>MongoClient</a:t>
            </a:r>
            <a:r>
              <a:rPr lang="es-CO" sz="1000" dirty="0"/>
              <a:t>("</a:t>
            </a:r>
            <a:r>
              <a:rPr lang="es-CO" sz="1000" dirty="0" err="1"/>
              <a:t>mongodb</a:t>
            </a:r>
            <a:r>
              <a:rPr lang="es-CO" sz="1000" dirty="0"/>
              <a:t>://localhost:27017");</a:t>
            </a:r>
          </a:p>
          <a:p>
            <a:pPr>
              <a:lnSpc>
                <a:spcPct val="120000"/>
              </a:lnSpc>
              <a:spcBef>
                <a:spcPts val="0"/>
              </a:spcBef>
            </a:pPr>
            <a:r>
              <a:rPr lang="es-CO" sz="1000" dirty="0"/>
              <a:t>            </a:t>
            </a:r>
            <a:r>
              <a:rPr lang="es-CO" sz="1000" dirty="0" err="1"/>
              <a:t>database</a:t>
            </a:r>
            <a:r>
              <a:rPr lang="es-CO" sz="1000" dirty="0"/>
              <a:t> = </a:t>
            </a:r>
            <a:r>
              <a:rPr lang="es-CO" sz="1000" dirty="0" err="1"/>
              <a:t>client.GetDatabase</a:t>
            </a:r>
            <a:r>
              <a:rPr lang="es-CO" sz="1000" dirty="0"/>
              <a:t>("</a:t>
            </a:r>
            <a:r>
              <a:rPr lang="es-CO" sz="1000" dirty="0" err="1"/>
              <a:t>ProyectoFinal</a:t>
            </a:r>
            <a:r>
              <a:rPr lang="es-CO" sz="1000" dirty="0"/>
              <a:t>");</a:t>
            </a:r>
          </a:p>
          <a:p>
            <a:pPr>
              <a:lnSpc>
                <a:spcPct val="120000"/>
              </a:lnSpc>
              <a:spcBef>
                <a:spcPts val="0"/>
              </a:spcBef>
            </a:pPr>
            <a:r>
              <a:rPr lang="es-CO" sz="1000" dirty="0"/>
              <a:t>            </a:t>
            </a:r>
            <a:r>
              <a:rPr lang="es-CO" sz="1000" dirty="0" err="1"/>
              <a:t>collection</a:t>
            </a:r>
            <a:r>
              <a:rPr lang="es-CO" sz="1000" dirty="0"/>
              <a:t> = </a:t>
            </a:r>
            <a:r>
              <a:rPr lang="es-CO" sz="1000" dirty="0" err="1"/>
              <a:t>database.GetCollection</a:t>
            </a:r>
            <a:r>
              <a:rPr lang="es-CO" sz="1000" dirty="0"/>
              <a:t>&lt;</a:t>
            </a:r>
            <a:r>
              <a:rPr lang="es-CO" sz="1000" dirty="0" err="1"/>
              <a:t>cEmpleado</a:t>
            </a:r>
            <a:r>
              <a:rPr lang="es-CO" sz="1000" dirty="0"/>
              <a:t>&gt;("Empleado");</a:t>
            </a:r>
          </a:p>
          <a:p>
            <a:pPr>
              <a:lnSpc>
                <a:spcPct val="120000"/>
              </a:lnSpc>
              <a:spcBef>
                <a:spcPts val="0"/>
              </a:spcBef>
            </a:pPr>
            <a:r>
              <a:rPr lang="es-CO" sz="1000" dirty="0"/>
              <a:t>        }</a:t>
            </a:r>
          </a:p>
          <a:p>
            <a:pPr>
              <a:lnSpc>
                <a:spcPct val="120000"/>
              </a:lnSpc>
              <a:spcBef>
                <a:spcPts val="0"/>
              </a:spcBef>
            </a:pPr>
            <a:r>
              <a:rPr lang="es-CO" sz="1000" dirty="0"/>
              <a:t>        public </a:t>
            </a:r>
            <a:r>
              <a:rPr lang="es-CO" sz="1000" dirty="0" err="1"/>
              <a:t>void</a:t>
            </a:r>
            <a:r>
              <a:rPr lang="es-CO" sz="1000" dirty="0"/>
              <a:t> </a:t>
            </a:r>
            <a:r>
              <a:rPr lang="es-CO" sz="1000" dirty="0" err="1"/>
              <a:t>InsertarEmpleado</a:t>
            </a:r>
            <a:r>
              <a:rPr lang="es-CO" sz="1000" dirty="0"/>
              <a:t>(</a:t>
            </a:r>
            <a:r>
              <a:rPr lang="es-CO" sz="1000" dirty="0" err="1"/>
              <a:t>cEmpleado</a:t>
            </a:r>
            <a:r>
              <a:rPr lang="es-CO" sz="1000" dirty="0"/>
              <a:t> empleado)</a:t>
            </a:r>
          </a:p>
          <a:p>
            <a:pPr>
              <a:lnSpc>
                <a:spcPct val="120000"/>
              </a:lnSpc>
              <a:spcBef>
                <a:spcPts val="0"/>
              </a:spcBef>
            </a:pPr>
            <a:r>
              <a:rPr lang="es-CO" sz="1000" dirty="0"/>
              <a:t>        {</a:t>
            </a:r>
          </a:p>
          <a:p>
            <a:pPr>
              <a:lnSpc>
                <a:spcPct val="120000"/>
              </a:lnSpc>
              <a:spcBef>
                <a:spcPts val="0"/>
              </a:spcBef>
            </a:pPr>
            <a:r>
              <a:rPr lang="es-CO" sz="1000" dirty="0"/>
              <a:t>            </a:t>
            </a:r>
            <a:r>
              <a:rPr lang="es-CO" sz="1000" dirty="0" err="1"/>
              <a:t>collection.InsertOne</a:t>
            </a:r>
            <a:r>
              <a:rPr lang="es-CO" sz="1000" dirty="0"/>
              <a:t>(empleado);</a:t>
            </a:r>
          </a:p>
          <a:p>
            <a:pPr>
              <a:lnSpc>
                <a:spcPct val="120000"/>
              </a:lnSpc>
              <a:spcBef>
                <a:spcPts val="0"/>
              </a:spcBef>
            </a:pPr>
            <a:r>
              <a:rPr lang="es-CO" sz="1000" dirty="0"/>
              <a:t>        }</a:t>
            </a:r>
          </a:p>
          <a:p>
            <a:pPr>
              <a:lnSpc>
                <a:spcPct val="120000"/>
              </a:lnSpc>
              <a:spcBef>
                <a:spcPts val="0"/>
              </a:spcBef>
            </a:pPr>
            <a:r>
              <a:rPr lang="es-CO" sz="1000" dirty="0"/>
              <a:t>        public </a:t>
            </a:r>
            <a:r>
              <a:rPr lang="es-CO" sz="1000" dirty="0" err="1"/>
              <a:t>List</a:t>
            </a:r>
            <a:r>
              <a:rPr lang="es-CO" sz="1000" dirty="0"/>
              <a:t>&lt;</a:t>
            </a:r>
            <a:r>
              <a:rPr lang="es-CO" sz="1000" dirty="0" err="1"/>
              <a:t>cEmpleado</a:t>
            </a:r>
            <a:r>
              <a:rPr lang="es-CO" sz="1000" dirty="0"/>
              <a:t>&gt; </a:t>
            </a:r>
            <a:r>
              <a:rPr lang="es-CO" sz="1000" dirty="0" err="1"/>
              <a:t>ObtenerTodosLosEmpleados</a:t>
            </a:r>
            <a:r>
              <a:rPr lang="es-CO" sz="1000" dirty="0"/>
              <a:t>()</a:t>
            </a:r>
          </a:p>
          <a:p>
            <a:pPr>
              <a:lnSpc>
                <a:spcPct val="120000"/>
              </a:lnSpc>
              <a:spcBef>
                <a:spcPts val="0"/>
              </a:spcBef>
            </a:pPr>
            <a:r>
              <a:rPr lang="es-CO" sz="1000" dirty="0"/>
              <a:t>        {</a:t>
            </a:r>
          </a:p>
          <a:p>
            <a:pPr>
              <a:lnSpc>
                <a:spcPct val="120000"/>
              </a:lnSpc>
              <a:spcBef>
                <a:spcPts val="0"/>
              </a:spcBef>
            </a:pPr>
            <a:r>
              <a:rPr lang="es-CO" sz="1000" dirty="0"/>
              <a:t>            </a:t>
            </a:r>
            <a:r>
              <a:rPr lang="es-CO" sz="1000" dirty="0" err="1"/>
              <a:t>return</a:t>
            </a:r>
            <a:r>
              <a:rPr lang="es-CO" sz="1000" dirty="0"/>
              <a:t> </a:t>
            </a:r>
            <a:r>
              <a:rPr lang="es-CO" sz="1000" dirty="0" err="1"/>
              <a:t>collection.Find</a:t>
            </a:r>
            <a:r>
              <a:rPr lang="es-CO" sz="1000" dirty="0"/>
              <a:t>(_ =&gt; true).</a:t>
            </a:r>
            <a:r>
              <a:rPr lang="es-CO" sz="1000" dirty="0" err="1"/>
              <a:t>ToList</a:t>
            </a:r>
            <a:r>
              <a:rPr lang="es-CO" sz="1000" dirty="0"/>
              <a:t>();</a:t>
            </a:r>
          </a:p>
          <a:p>
            <a:pPr>
              <a:lnSpc>
                <a:spcPct val="120000"/>
              </a:lnSpc>
              <a:spcBef>
                <a:spcPts val="0"/>
              </a:spcBef>
            </a:pPr>
            <a:r>
              <a:rPr lang="es-CO" sz="1000" dirty="0"/>
              <a:t>        }</a:t>
            </a:r>
          </a:p>
          <a:p>
            <a:pPr>
              <a:lnSpc>
                <a:spcPct val="120000"/>
              </a:lnSpc>
              <a:spcBef>
                <a:spcPts val="0"/>
              </a:spcBef>
            </a:pPr>
            <a:endParaRPr lang="es-CO" sz="1000" dirty="0"/>
          </a:p>
        </p:txBody>
      </p:sp>
      <p:sp>
        <p:nvSpPr>
          <p:cNvPr id="4" name="Marcador de texto 2">
            <a:extLst>
              <a:ext uri="{FF2B5EF4-FFF2-40B4-BE49-F238E27FC236}">
                <a16:creationId xmlns:a16="http://schemas.microsoft.com/office/drawing/2014/main" id="{61F57B14-AFC4-A8B2-F57D-9C6022A6B636}"/>
              </a:ext>
            </a:extLst>
          </p:cNvPr>
          <p:cNvSpPr txBox="1">
            <a:spLocks/>
          </p:cNvSpPr>
          <p:nvPr/>
        </p:nvSpPr>
        <p:spPr>
          <a:xfrm>
            <a:off x="6096000" y="1109273"/>
            <a:ext cx="5845453" cy="3465227"/>
          </a:xfrm>
          <a:prstGeom prst="rect">
            <a:avLst/>
          </a:prstGeom>
        </p:spPr>
        <p:txBody>
          <a:bodyPr vert="horz" lIns="91440" tIns="45720" rIns="91440" bIns="45720" rtlCol="0" anchor="ctr">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a:solidFill>
                  <a:schemeClr val="tx1"/>
                </a:solidFill>
                <a:latin typeface="+mj-lt"/>
                <a:ea typeface="+mj-ea"/>
                <a:cs typeface="+mj-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solidFill>
                <a:latin typeface="+mj-lt"/>
                <a:ea typeface="+mj-ea"/>
                <a:cs typeface="+mj-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solidFill>
                <a:latin typeface="+mj-lt"/>
                <a:ea typeface="+mj-ea"/>
                <a:cs typeface="+mj-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solidFill>
                <a:latin typeface="+mj-lt"/>
                <a:ea typeface="+mj-ea"/>
                <a:cs typeface="+mj-cs"/>
              </a:defRPr>
            </a:lvl9pPr>
          </a:lstStyle>
          <a:p>
            <a:pPr>
              <a:lnSpc>
                <a:spcPct val="120000"/>
              </a:lnSpc>
              <a:spcBef>
                <a:spcPts val="0"/>
              </a:spcBef>
            </a:pPr>
            <a:r>
              <a:rPr lang="es-CO" sz="1000" dirty="0"/>
              <a:t>public </a:t>
            </a:r>
            <a:r>
              <a:rPr lang="es-CO" sz="1000" dirty="0" err="1"/>
              <a:t>cEmpleado</a:t>
            </a:r>
            <a:r>
              <a:rPr lang="es-CO" sz="1000" dirty="0"/>
              <a:t> </a:t>
            </a:r>
            <a:r>
              <a:rPr lang="es-CO" sz="1000" dirty="0" err="1"/>
              <a:t>ObtenerEmpleadoPorId</a:t>
            </a:r>
            <a:r>
              <a:rPr lang="es-CO" sz="1000" dirty="0"/>
              <a:t>(</a:t>
            </a:r>
            <a:r>
              <a:rPr lang="es-CO" sz="1000" dirty="0" err="1"/>
              <a:t>int</a:t>
            </a:r>
            <a:r>
              <a:rPr lang="es-CO" sz="1000" dirty="0"/>
              <a:t> id)</a:t>
            </a:r>
          </a:p>
          <a:p>
            <a:pPr>
              <a:lnSpc>
                <a:spcPct val="120000"/>
              </a:lnSpc>
              <a:spcBef>
                <a:spcPts val="0"/>
              </a:spcBef>
            </a:pPr>
            <a:r>
              <a:rPr lang="es-CO" sz="1000" dirty="0"/>
              <a:t>        {</a:t>
            </a:r>
          </a:p>
          <a:p>
            <a:pPr>
              <a:lnSpc>
                <a:spcPct val="120000"/>
              </a:lnSpc>
              <a:spcBef>
                <a:spcPts val="0"/>
              </a:spcBef>
            </a:pPr>
            <a:r>
              <a:rPr lang="es-CO" sz="1000" dirty="0"/>
              <a:t>            </a:t>
            </a:r>
            <a:r>
              <a:rPr lang="es-CO" sz="1000" dirty="0" err="1"/>
              <a:t>return</a:t>
            </a:r>
            <a:r>
              <a:rPr lang="es-CO" sz="1000" dirty="0"/>
              <a:t> </a:t>
            </a:r>
            <a:r>
              <a:rPr lang="es-CO" sz="1000" dirty="0" err="1"/>
              <a:t>collection.Find</a:t>
            </a:r>
            <a:r>
              <a:rPr lang="es-CO" sz="1000" dirty="0"/>
              <a:t>(empleado =&gt; </a:t>
            </a:r>
            <a:r>
              <a:rPr lang="es-CO" sz="1000" dirty="0" err="1"/>
              <a:t>empleado.IdEmpleado</a:t>
            </a:r>
            <a:r>
              <a:rPr lang="es-CO" sz="1000" dirty="0"/>
              <a:t> == id).</a:t>
            </a:r>
            <a:r>
              <a:rPr lang="es-CO" sz="1000" dirty="0" err="1"/>
              <a:t>FirstOrDefault</a:t>
            </a:r>
            <a:r>
              <a:rPr lang="es-CO" sz="1000" dirty="0"/>
              <a:t>();</a:t>
            </a:r>
          </a:p>
          <a:p>
            <a:pPr>
              <a:lnSpc>
                <a:spcPct val="120000"/>
              </a:lnSpc>
              <a:spcBef>
                <a:spcPts val="0"/>
              </a:spcBef>
            </a:pPr>
            <a:r>
              <a:rPr lang="es-CO" sz="1000" dirty="0"/>
              <a:t>        }</a:t>
            </a:r>
          </a:p>
          <a:p>
            <a:pPr>
              <a:lnSpc>
                <a:spcPct val="120000"/>
              </a:lnSpc>
              <a:spcBef>
                <a:spcPts val="0"/>
              </a:spcBef>
            </a:pPr>
            <a:r>
              <a:rPr lang="es-CO" sz="1000" dirty="0"/>
              <a:t>        public </a:t>
            </a:r>
            <a:r>
              <a:rPr lang="es-CO" sz="1000" dirty="0" err="1"/>
              <a:t>void</a:t>
            </a:r>
            <a:r>
              <a:rPr lang="es-CO" sz="1000" dirty="0"/>
              <a:t> </a:t>
            </a:r>
            <a:r>
              <a:rPr lang="es-CO" sz="1000" dirty="0" err="1"/>
              <a:t>ActualizarEmpleado</a:t>
            </a:r>
            <a:r>
              <a:rPr lang="es-CO" sz="1000" dirty="0"/>
              <a:t>(</a:t>
            </a:r>
            <a:r>
              <a:rPr lang="es-CO" sz="1000" dirty="0" err="1"/>
              <a:t>int</a:t>
            </a:r>
            <a:r>
              <a:rPr lang="es-CO" sz="1000" dirty="0"/>
              <a:t> id, </a:t>
            </a:r>
            <a:r>
              <a:rPr lang="es-CO" sz="1000" dirty="0" err="1"/>
              <a:t>cEmpleado</a:t>
            </a:r>
            <a:r>
              <a:rPr lang="es-CO" sz="1000" dirty="0"/>
              <a:t> empleado)</a:t>
            </a:r>
          </a:p>
          <a:p>
            <a:pPr>
              <a:lnSpc>
                <a:spcPct val="120000"/>
              </a:lnSpc>
              <a:spcBef>
                <a:spcPts val="0"/>
              </a:spcBef>
            </a:pPr>
            <a:r>
              <a:rPr lang="es-CO" sz="1000" dirty="0"/>
              <a:t>        {</a:t>
            </a:r>
          </a:p>
          <a:p>
            <a:pPr>
              <a:lnSpc>
                <a:spcPct val="120000"/>
              </a:lnSpc>
              <a:spcBef>
                <a:spcPts val="0"/>
              </a:spcBef>
            </a:pPr>
            <a:r>
              <a:rPr lang="es-CO" sz="1000" dirty="0"/>
              <a:t>            </a:t>
            </a:r>
            <a:r>
              <a:rPr lang="es-CO" sz="1000" dirty="0" err="1"/>
              <a:t>collection.ReplaceOne</a:t>
            </a:r>
            <a:r>
              <a:rPr lang="es-CO" sz="1000" dirty="0"/>
              <a:t>(e =&gt; </a:t>
            </a:r>
            <a:r>
              <a:rPr lang="es-CO" sz="1000" dirty="0" err="1"/>
              <a:t>e.IdEmpleado</a:t>
            </a:r>
            <a:r>
              <a:rPr lang="es-CO" sz="1000" dirty="0"/>
              <a:t> == id, empleado);</a:t>
            </a:r>
          </a:p>
          <a:p>
            <a:pPr>
              <a:lnSpc>
                <a:spcPct val="120000"/>
              </a:lnSpc>
              <a:spcBef>
                <a:spcPts val="0"/>
              </a:spcBef>
            </a:pPr>
            <a:r>
              <a:rPr lang="es-CO" sz="1000" dirty="0"/>
              <a:t>        }</a:t>
            </a:r>
          </a:p>
          <a:p>
            <a:pPr>
              <a:lnSpc>
                <a:spcPct val="120000"/>
              </a:lnSpc>
              <a:spcBef>
                <a:spcPts val="0"/>
              </a:spcBef>
            </a:pPr>
            <a:r>
              <a:rPr lang="es-CO" sz="1000" dirty="0"/>
              <a:t>        public </a:t>
            </a:r>
            <a:r>
              <a:rPr lang="es-CO" sz="1000" dirty="0" err="1"/>
              <a:t>void</a:t>
            </a:r>
            <a:r>
              <a:rPr lang="es-CO" sz="1000" dirty="0"/>
              <a:t> </a:t>
            </a:r>
            <a:r>
              <a:rPr lang="es-CO" sz="1000" dirty="0" err="1"/>
              <a:t>EliminarEmpleado</a:t>
            </a:r>
            <a:r>
              <a:rPr lang="es-CO" sz="1000" dirty="0"/>
              <a:t>(</a:t>
            </a:r>
            <a:r>
              <a:rPr lang="es-CO" sz="1000" dirty="0" err="1"/>
              <a:t>int</a:t>
            </a:r>
            <a:r>
              <a:rPr lang="es-CO" sz="1000" dirty="0"/>
              <a:t> id)</a:t>
            </a:r>
          </a:p>
          <a:p>
            <a:pPr>
              <a:lnSpc>
                <a:spcPct val="120000"/>
              </a:lnSpc>
              <a:spcBef>
                <a:spcPts val="0"/>
              </a:spcBef>
            </a:pPr>
            <a:r>
              <a:rPr lang="es-CO" sz="1000" dirty="0"/>
              <a:t>        {</a:t>
            </a:r>
          </a:p>
          <a:p>
            <a:pPr>
              <a:lnSpc>
                <a:spcPct val="120000"/>
              </a:lnSpc>
              <a:spcBef>
                <a:spcPts val="0"/>
              </a:spcBef>
            </a:pPr>
            <a:r>
              <a:rPr lang="es-CO" sz="1000" dirty="0"/>
              <a:t>            </a:t>
            </a:r>
            <a:r>
              <a:rPr lang="es-CO" sz="1000" dirty="0" err="1"/>
              <a:t>collection.DeleteOne</a:t>
            </a:r>
            <a:r>
              <a:rPr lang="es-CO" sz="1000" dirty="0"/>
              <a:t>(empleado =&gt; </a:t>
            </a:r>
            <a:r>
              <a:rPr lang="es-CO" sz="1000" dirty="0" err="1"/>
              <a:t>empleado.IdEmpleado</a:t>
            </a:r>
            <a:r>
              <a:rPr lang="es-CO" sz="1000" dirty="0"/>
              <a:t> == id);</a:t>
            </a:r>
          </a:p>
          <a:p>
            <a:pPr>
              <a:lnSpc>
                <a:spcPct val="120000"/>
              </a:lnSpc>
              <a:spcBef>
                <a:spcPts val="0"/>
              </a:spcBef>
            </a:pPr>
            <a:r>
              <a:rPr lang="es-CO" sz="1000" dirty="0"/>
              <a:t>        }</a:t>
            </a:r>
          </a:p>
          <a:p>
            <a:pPr>
              <a:lnSpc>
                <a:spcPct val="120000"/>
              </a:lnSpc>
              <a:spcBef>
                <a:spcPts val="0"/>
              </a:spcBef>
            </a:pPr>
            <a:endParaRPr lang="es-CO" sz="1000" dirty="0"/>
          </a:p>
          <a:p>
            <a:pPr>
              <a:lnSpc>
                <a:spcPct val="120000"/>
              </a:lnSpc>
              <a:spcBef>
                <a:spcPts val="0"/>
              </a:spcBef>
            </a:pPr>
            <a:r>
              <a:rPr lang="es-CO" sz="1000" dirty="0"/>
              <a:t>    }</a:t>
            </a:r>
          </a:p>
          <a:p>
            <a:pPr>
              <a:lnSpc>
                <a:spcPct val="120000"/>
              </a:lnSpc>
              <a:spcBef>
                <a:spcPts val="0"/>
              </a:spcBef>
            </a:pPr>
            <a:r>
              <a:rPr lang="es-CO" sz="1000" dirty="0"/>
              <a:t>}</a:t>
            </a:r>
          </a:p>
          <a:p>
            <a:pPr>
              <a:lnSpc>
                <a:spcPct val="120000"/>
              </a:lnSpc>
              <a:spcBef>
                <a:spcPts val="0"/>
              </a:spcBef>
            </a:pPr>
            <a:endParaRPr lang="es-CO" sz="1000" dirty="0"/>
          </a:p>
        </p:txBody>
      </p:sp>
    </p:spTree>
    <p:extLst>
      <p:ext uri="{BB962C8B-B14F-4D97-AF65-F5344CB8AC3E}">
        <p14:creationId xmlns:p14="http://schemas.microsoft.com/office/powerpoint/2010/main" val="3897051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66DAFB-4C4D-2997-A9B0-6E53DA49FEBD}"/>
              </a:ext>
            </a:extLst>
          </p:cNvPr>
          <p:cNvSpPr>
            <a:spLocks noGrp="1"/>
          </p:cNvSpPr>
          <p:nvPr>
            <p:ph type="title"/>
          </p:nvPr>
        </p:nvSpPr>
        <p:spPr>
          <a:xfrm>
            <a:off x="3973106" y="232348"/>
            <a:ext cx="5770502" cy="935636"/>
          </a:xfrm>
        </p:spPr>
        <p:txBody>
          <a:bodyPr/>
          <a:lstStyle/>
          <a:p>
            <a:r>
              <a:rPr lang="es-CO" sz="3600" dirty="0"/>
              <a:t>Clase </a:t>
            </a:r>
            <a:r>
              <a:rPr lang="es-CO" sz="3600" dirty="0" err="1"/>
              <a:t>cEmpleado</a:t>
            </a:r>
            <a:endParaRPr lang="es-CO" sz="3600" dirty="0"/>
          </a:p>
        </p:txBody>
      </p:sp>
      <p:sp>
        <p:nvSpPr>
          <p:cNvPr id="3" name="Marcador de texto 2">
            <a:extLst>
              <a:ext uri="{FF2B5EF4-FFF2-40B4-BE49-F238E27FC236}">
                <a16:creationId xmlns:a16="http://schemas.microsoft.com/office/drawing/2014/main" id="{E50C54C5-8FF4-AABF-BFE6-8D4DCDAEA23C}"/>
              </a:ext>
            </a:extLst>
          </p:cNvPr>
          <p:cNvSpPr>
            <a:spLocks noGrp="1"/>
          </p:cNvSpPr>
          <p:nvPr>
            <p:ph type="body" sz="half" idx="2"/>
          </p:nvPr>
        </p:nvSpPr>
        <p:spPr>
          <a:xfrm>
            <a:off x="1154954" y="1034321"/>
            <a:ext cx="8825659" cy="5591331"/>
          </a:xfrm>
        </p:spPr>
        <p:txBody>
          <a:bodyPr>
            <a:noAutofit/>
          </a:bodyPr>
          <a:lstStyle/>
          <a:p>
            <a:r>
              <a:rPr lang="es-CO" sz="1000" dirty="0" err="1"/>
              <a:t>using</a:t>
            </a:r>
            <a:r>
              <a:rPr lang="es-CO" sz="1000" dirty="0"/>
              <a:t> </a:t>
            </a:r>
            <a:r>
              <a:rPr lang="es-CO" sz="1000" dirty="0" err="1"/>
              <a:t>System</a:t>
            </a:r>
            <a:r>
              <a:rPr lang="es-CO" sz="1000" dirty="0"/>
              <a:t>;</a:t>
            </a:r>
          </a:p>
          <a:p>
            <a:r>
              <a:rPr lang="es-CO" sz="1000" dirty="0" err="1"/>
              <a:t>using</a:t>
            </a:r>
            <a:r>
              <a:rPr lang="es-CO" sz="1000" dirty="0"/>
              <a:t> </a:t>
            </a:r>
            <a:r>
              <a:rPr lang="es-CO" sz="1000" dirty="0" err="1"/>
              <a:t>System.Collections.Generic</a:t>
            </a:r>
            <a:r>
              <a:rPr lang="es-CO" sz="1000" dirty="0"/>
              <a:t>;</a:t>
            </a:r>
          </a:p>
          <a:p>
            <a:r>
              <a:rPr lang="es-CO" sz="1000" dirty="0" err="1"/>
              <a:t>using</a:t>
            </a:r>
            <a:r>
              <a:rPr lang="es-CO" sz="1000" dirty="0"/>
              <a:t> </a:t>
            </a:r>
            <a:r>
              <a:rPr lang="es-CO" sz="1000" dirty="0" err="1"/>
              <a:t>System.Linq</a:t>
            </a:r>
            <a:r>
              <a:rPr lang="es-CO" sz="1000" dirty="0"/>
              <a:t>;</a:t>
            </a:r>
          </a:p>
          <a:p>
            <a:r>
              <a:rPr lang="es-CO" sz="1000" dirty="0" err="1"/>
              <a:t>using</a:t>
            </a:r>
            <a:r>
              <a:rPr lang="es-CO" sz="1000" dirty="0"/>
              <a:t> </a:t>
            </a:r>
            <a:r>
              <a:rPr lang="es-CO" sz="1000" dirty="0" err="1"/>
              <a:t>System.Text</a:t>
            </a:r>
            <a:r>
              <a:rPr lang="es-CO" sz="1000" dirty="0"/>
              <a:t>;</a:t>
            </a:r>
          </a:p>
          <a:p>
            <a:r>
              <a:rPr lang="es-CO" sz="1000" dirty="0" err="1"/>
              <a:t>using</a:t>
            </a:r>
            <a:r>
              <a:rPr lang="es-CO" sz="1000" dirty="0"/>
              <a:t> </a:t>
            </a:r>
            <a:r>
              <a:rPr lang="es-CO" sz="1000" dirty="0" err="1"/>
              <a:t>System.Threading.Tasks</a:t>
            </a:r>
            <a:r>
              <a:rPr lang="es-CO" sz="1000" dirty="0"/>
              <a:t>;</a:t>
            </a:r>
          </a:p>
          <a:p>
            <a:r>
              <a:rPr lang="es-CO" sz="1000" dirty="0" err="1"/>
              <a:t>using</a:t>
            </a:r>
            <a:r>
              <a:rPr lang="es-CO" sz="1000" dirty="0"/>
              <a:t> </a:t>
            </a:r>
            <a:r>
              <a:rPr lang="es-CO" sz="1000" dirty="0" err="1"/>
              <a:t>MongoDB.Bson</a:t>
            </a:r>
            <a:r>
              <a:rPr lang="es-CO" sz="1000" dirty="0"/>
              <a:t>;</a:t>
            </a:r>
          </a:p>
          <a:p>
            <a:r>
              <a:rPr lang="es-CO" sz="1000" dirty="0" err="1"/>
              <a:t>using</a:t>
            </a:r>
            <a:r>
              <a:rPr lang="es-CO" sz="1000" dirty="0"/>
              <a:t> </a:t>
            </a:r>
            <a:r>
              <a:rPr lang="es-CO" sz="1000" dirty="0" err="1"/>
              <a:t>MongoDB.Bson.Serialization.Attributes</a:t>
            </a:r>
            <a:r>
              <a:rPr lang="es-CO" sz="1000" dirty="0"/>
              <a:t>;</a:t>
            </a:r>
          </a:p>
          <a:p>
            <a:r>
              <a:rPr lang="es-CO" sz="1000" dirty="0" err="1"/>
              <a:t>namespace</a:t>
            </a:r>
            <a:r>
              <a:rPr lang="es-CO" sz="1000" dirty="0"/>
              <a:t> </a:t>
            </a:r>
            <a:r>
              <a:rPr lang="es-CO" sz="1000" dirty="0" err="1"/>
              <a:t>MongoDb_C</a:t>
            </a:r>
            <a:r>
              <a:rPr lang="es-CO" sz="1000" dirty="0"/>
              <a:t>_</a:t>
            </a:r>
          </a:p>
          <a:p>
            <a:r>
              <a:rPr lang="es-CO" sz="1000" dirty="0"/>
              <a:t>{</a:t>
            </a:r>
          </a:p>
          <a:p>
            <a:r>
              <a:rPr lang="es-CO" sz="1000" dirty="0"/>
              <a:t>   public </a:t>
            </a:r>
            <a:r>
              <a:rPr lang="es-CO" sz="1000" dirty="0" err="1"/>
              <a:t>class</a:t>
            </a:r>
            <a:r>
              <a:rPr lang="es-CO" sz="1000" dirty="0"/>
              <a:t> </a:t>
            </a:r>
            <a:r>
              <a:rPr lang="es-CO" sz="1000" dirty="0" err="1"/>
              <a:t>cEmpleado</a:t>
            </a:r>
            <a:endParaRPr lang="es-CO" sz="1000" dirty="0"/>
          </a:p>
          <a:p>
            <a:r>
              <a:rPr lang="es-CO" sz="1000" dirty="0"/>
              <a:t>    {</a:t>
            </a:r>
          </a:p>
          <a:p>
            <a:r>
              <a:rPr lang="es-CO" sz="1000" dirty="0"/>
              <a:t>        [</a:t>
            </a:r>
            <a:r>
              <a:rPr lang="es-CO" sz="1000" dirty="0" err="1"/>
              <a:t>BsonId</a:t>
            </a:r>
            <a:r>
              <a:rPr lang="es-CO" sz="1000" dirty="0"/>
              <a:t>]</a:t>
            </a:r>
          </a:p>
          <a:p>
            <a:r>
              <a:rPr lang="es-CO" sz="1000" dirty="0"/>
              <a:t>        public </a:t>
            </a:r>
            <a:r>
              <a:rPr lang="es-CO" sz="1000" dirty="0" err="1"/>
              <a:t>ObjectId</a:t>
            </a:r>
            <a:r>
              <a:rPr lang="es-CO" sz="1000" dirty="0"/>
              <a:t> Id { </a:t>
            </a:r>
            <a:r>
              <a:rPr lang="es-CO" sz="1000" dirty="0" err="1"/>
              <a:t>get</a:t>
            </a:r>
            <a:r>
              <a:rPr lang="es-CO" sz="1000" dirty="0"/>
              <a:t>; set; }</a:t>
            </a:r>
          </a:p>
          <a:p>
            <a:r>
              <a:rPr lang="es-CO" sz="1000" dirty="0"/>
              <a:t>        [</a:t>
            </a:r>
            <a:r>
              <a:rPr lang="es-CO" sz="1000" dirty="0" err="1"/>
              <a:t>BsonElement</a:t>
            </a:r>
            <a:r>
              <a:rPr lang="es-CO" sz="1000" dirty="0"/>
              <a:t>("</a:t>
            </a:r>
            <a:r>
              <a:rPr lang="es-CO" sz="1000" dirty="0" err="1"/>
              <a:t>id_empleado</a:t>
            </a:r>
            <a:r>
              <a:rPr lang="es-CO" sz="1000" dirty="0"/>
              <a:t>")]</a:t>
            </a:r>
          </a:p>
          <a:p>
            <a:r>
              <a:rPr lang="es-CO" sz="1000" dirty="0"/>
              <a:t>        public </a:t>
            </a:r>
            <a:r>
              <a:rPr lang="es-CO" sz="1000" dirty="0" err="1"/>
              <a:t>int</a:t>
            </a:r>
            <a:r>
              <a:rPr lang="es-CO" sz="1000" dirty="0"/>
              <a:t> </a:t>
            </a:r>
            <a:r>
              <a:rPr lang="es-CO" sz="1000" dirty="0" err="1"/>
              <a:t>IdEmpleado</a:t>
            </a:r>
            <a:r>
              <a:rPr lang="es-CO" sz="1000" dirty="0"/>
              <a:t> { </a:t>
            </a:r>
            <a:r>
              <a:rPr lang="es-CO" sz="1000" dirty="0" err="1"/>
              <a:t>get</a:t>
            </a:r>
            <a:r>
              <a:rPr lang="es-CO" sz="1000" dirty="0"/>
              <a:t>; set; }</a:t>
            </a:r>
          </a:p>
          <a:p>
            <a:r>
              <a:rPr lang="es-CO" sz="1000" dirty="0"/>
              <a:t>        [</a:t>
            </a:r>
            <a:r>
              <a:rPr lang="es-CO" sz="1000" dirty="0" err="1"/>
              <a:t>BsonElement</a:t>
            </a:r>
            <a:r>
              <a:rPr lang="es-CO" sz="1000" dirty="0"/>
              <a:t>("nombre")]</a:t>
            </a:r>
          </a:p>
          <a:p>
            <a:r>
              <a:rPr lang="es-CO" sz="1000" dirty="0"/>
              <a:t>        public </a:t>
            </a:r>
            <a:r>
              <a:rPr lang="es-CO" sz="1000" dirty="0" err="1"/>
              <a:t>string</a:t>
            </a:r>
            <a:r>
              <a:rPr lang="es-CO" sz="1000" dirty="0"/>
              <a:t> Nombre { </a:t>
            </a:r>
            <a:r>
              <a:rPr lang="es-CO" sz="1000" dirty="0" err="1"/>
              <a:t>get</a:t>
            </a:r>
            <a:r>
              <a:rPr lang="es-CO" sz="1000" dirty="0"/>
              <a:t>; set; }</a:t>
            </a:r>
          </a:p>
          <a:p>
            <a:r>
              <a:rPr lang="es-CO" sz="1000" dirty="0"/>
              <a:t>        [</a:t>
            </a:r>
            <a:r>
              <a:rPr lang="es-CO" sz="1000" dirty="0" err="1"/>
              <a:t>BsonElement</a:t>
            </a:r>
            <a:r>
              <a:rPr lang="es-CO" sz="1000" dirty="0"/>
              <a:t>("salario")]</a:t>
            </a:r>
          </a:p>
          <a:p>
            <a:r>
              <a:rPr lang="es-CO" sz="1000" dirty="0"/>
              <a:t>        public </a:t>
            </a:r>
            <a:r>
              <a:rPr lang="es-CO" sz="1000" dirty="0" err="1"/>
              <a:t>double</a:t>
            </a:r>
            <a:r>
              <a:rPr lang="es-CO" sz="1000" dirty="0"/>
              <a:t> Salario { </a:t>
            </a:r>
            <a:r>
              <a:rPr lang="es-CO" sz="1000" dirty="0" err="1"/>
              <a:t>get</a:t>
            </a:r>
            <a:r>
              <a:rPr lang="es-CO" sz="1000" dirty="0"/>
              <a:t>; set; }</a:t>
            </a:r>
          </a:p>
          <a:p>
            <a:r>
              <a:rPr lang="es-CO" sz="1000" dirty="0"/>
              <a:t>    }</a:t>
            </a:r>
          </a:p>
          <a:p>
            <a:pPr>
              <a:spcBef>
                <a:spcPts val="0"/>
              </a:spcBef>
            </a:pPr>
            <a:r>
              <a:rPr lang="es-CO" sz="1000" dirty="0"/>
              <a:t>}</a:t>
            </a:r>
          </a:p>
        </p:txBody>
      </p:sp>
    </p:spTree>
    <p:extLst>
      <p:ext uri="{BB962C8B-B14F-4D97-AF65-F5344CB8AC3E}">
        <p14:creationId xmlns:p14="http://schemas.microsoft.com/office/powerpoint/2010/main" val="779559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88479E-D4AD-0849-C740-39DDD42A1B50}"/>
              </a:ext>
            </a:extLst>
          </p:cNvPr>
          <p:cNvSpPr>
            <a:spLocks noGrp="1"/>
          </p:cNvSpPr>
          <p:nvPr>
            <p:ph type="title"/>
          </p:nvPr>
        </p:nvSpPr>
        <p:spPr>
          <a:xfrm>
            <a:off x="1304855" y="392867"/>
            <a:ext cx="5995355" cy="626464"/>
          </a:xfrm>
        </p:spPr>
        <p:txBody>
          <a:bodyPr/>
          <a:lstStyle/>
          <a:p>
            <a:r>
              <a:rPr lang="es-CO" sz="3600" dirty="0"/>
              <a:t>Formulario </a:t>
            </a:r>
            <a:r>
              <a:rPr lang="es-CO" sz="3600" dirty="0" err="1"/>
              <a:t>frmEmpleado</a:t>
            </a:r>
            <a:endParaRPr lang="es-CO" sz="3600" dirty="0"/>
          </a:p>
        </p:txBody>
      </p:sp>
      <p:sp>
        <p:nvSpPr>
          <p:cNvPr id="3" name="Marcador de texto 2">
            <a:extLst>
              <a:ext uri="{FF2B5EF4-FFF2-40B4-BE49-F238E27FC236}">
                <a16:creationId xmlns:a16="http://schemas.microsoft.com/office/drawing/2014/main" id="{20CD0161-FF12-0B8E-7D34-B271B3B32C95}"/>
              </a:ext>
            </a:extLst>
          </p:cNvPr>
          <p:cNvSpPr>
            <a:spLocks noGrp="1"/>
          </p:cNvSpPr>
          <p:nvPr>
            <p:ph type="body" sz="half" idx="2"/>
          </p:nvPr>
        </p:nvSpPr>
        <p:spPr>
          <a:xfrm>
            <a:off x="375464" y="1019331"/>
            <a:ext cx="4256495" cy="5666281"/>
          </a:xfrm>
        </p:spPr>
        <p:txBody>
          <a:bodyPr>
            <a:noAutofit/>
          </a:bodyPr>
          <a:lstStyle/>
          <a:p>
            <a:pPr>
              <a:lnSpc>
                <a:spcPct val="120000"/>
              </a:lnSpc>
              <a:spcBef>
                <a:spcPts val="0"/>
              </a:spcBef>
            </a:pPr>
            <a:r>
              <a:rPr lang="es-CO" sz="1000" dirty="0" err="1"/>
              <a:t>using</a:t>
            </a:r>
            <a:r>
              <a:rPr lang="es-CO" sz="1000" dirty="0"/>
              <a:t> </a:t>
            </a:r>
            <a:r>
              <a:rPr lang="es-CO" sz="1000" dirty="0" err="1"/>
              <a:t>System</a:t>
            </a:r>
            <a:r>
              <a:rPr lang="es-CO" sz="1000" dirty="0"/>
              <a:t>;</a:t>
            </a:r>
          </a:p>
          <a:p>
            <a:pPr>
              <a:lnSpc>
                <a:spcPct val="120000"/>
              </a:lnSpc>
              <a:spcBef>
                <a:spcPts val="0"/>
              </a:spcBef>
            </a:pPr>
            <a:r>
              <a:rPr lang="es-CO" sz="1000" dirty="0" err="1"/>
              <a:t>using</a:t>
            </a:r>
            <a:r>
              <a:rPr lang="es-CO" sz="1000" dirty="0"/>
              <a:t> </a:t>
            </a:r>
            <a:r>
              <a:rPr lang="es-CO" sz="1000" dirty="0" err="1"/>
              <a:t>System.Collections.Generic</a:t>
            </a:r>
            <a:r>
              <a:rPr lang="es-CO" sz="1000" dirty="0"/>
              <a:t>;</a:t>
            </a:r>
          </a:p>
          <a:p>
            <a:pPr>
              <a:lnSpc>
                <a:spcPct val="120000"/>
              </a:lnSpc>
              <a:spcBef>
                <a:spcPts val="0"/>
              </a:spcBef>
            </a:pPr>
            <a:r>
              <a:rPr lang="es-CO" sz="1000" dirty="0" err="1"/>
              <a:t>using</a:t>
            </a:r>
            <a:r>
              <a:rPr lang="es-CO" sz="1000" dirty="0"/>
              <a:t> </a:t>
            </a:r>
            <a:r>
              <a:rPr lang="es-CO" sz="1000" dirty="0" err="1"/>
              <a:t>System.ComponentModel</a:t>
            </a:r>
            <a:r>
              <a:rPr lang="es-CO" sz="1000" dirty="0"/>
              <a:t>;</a:t>
            </a:r>
          </a:p>
          <a:p>
            <a:pPr>
              <a:lnSpc>
                <a:spcPct val="120000"/>
              </a:lnSpc>
              <a:spcBef>
                <a:spcPts val="0"/>
              </a:spcBef>
            </a:pPr>
            <a:r>
              <a:rPr lang="es-CO" sz="1000" dirty="0" err="1"/>
              <a:t>using</a:t>
            </a:r>
            <a:r>
              <a:rPr lang="es-CO" sz="1000" dirty="0"/>
              <a:t> </a:t>
            </a:r>
            <a:r>
              <a:rPr lang="es-CO" sz="1000" dirty="0" err="1"/>
              <a:t>System.Data</a:t>
            </a:r>
            <a:r>
              <a:rPr lang="es-CO" sz="1000" dirty="0"/>
              <a:t>;</a:t>
            </a:r>
          </a:p>
          <a:p>
            <a:pPr>
              <a:lnSpc>
                <a:spcPct val="120000"/>
              </a:lnSpc>
              <a:spcBef>
                <a:spcPts val="0"/>
              </a:spcBef>
            </a:pPr>
            <a:r>
              <a:rPr lang="es-CO" sz="1000" dirty="0" err="1"/>
              <a:t>using</a:t>
            </a:r>
            <a:r>
              <a:rPr lang="es-CO" sz="1000" dirty="0"/>
              <a:t> </a:t>
            </a:r>
            <a:r>
              <a:rPr lang="es-CO" sz="1000" dirty="0" err="1"/>
              <a:t>System.Drawing</a:t>
            </a:r>
            <a:r>
              <a:rPr lang="es-CO" sz="1000" dirty="0"/>
              <a:t>;</a:t>
            </a:r>
          </a:p>
          <a:p>
            <a:pPr>
              <a:lnSpc>
                <a:spcPct val="120000"/>
              </a:lnSpc>
              <a:spcBef>
                <a:spcPts val="0"/>
              </a:spcBef>
            </a:pPr>
            <a:r>
              <a:rPr lang="es-CO" sz="1000" dirty="0" err="1"/>
              <a:t>using</a:t>
            </a:r>
            <a:r>
              <a:rPr lang="es-CO" sz="1000" dirty="0"/>
              <a:t> </a:t>
            </a:r>
            <a:r>
              <a:rPr lang="es-CO" sz="1000" dirty="0" err="1"/>
              <a:t>System.Linq</a:t>
            </a:r>
            <a:r>
              <a:rPr lang="es-CO" sz="1000" dirty="0"/>
              <a:t>;</a:t>
            </a:r>
          </a:p>
          <a:p>
            <a:pPr>
              <a:lnSpc>
                <a:spcPct val="120000"/>
              </a:lnSpc>
              <a:spcBef>
                <a:spcPts val="0"/>
              </a:spcBef>
            </a:pPr>
            <a:r>
              <a:rPr lang="es-CO" sz="1000" dirty="0" err="1"/>
              <a:t>using</a:t>
            </a:r>
            <a:r>
              <a:rPr lang="es-CO" sz="1000" dirty="0"/>
              <a:t> </a:t>
            </a:r>
            <a:r>
              <a:rPr lang="es-CO" sz="1000" dirty="0" err="1"/>
              <a:t>System.Text</a:t>
            </a:r>
            <a:r>
              <a:rPr lang="es-CO" sz="1000" dirty="0"/>
              <a:t>;</a:t>
            </a:r>
          </a:p>
          <a:p>
            <a:pPr>
              <a:lnSpc>
                <a:spcPct val="120000"/>
              </a:lnSpc>
              <a:spcBef>
                <a:spcPts val="0"/>
              </a:spcBef>
            </a:pPr>
            <a:r>
              <a:rPr lang="es-CO" sz="1000" dirty="0" err="1"/>
              <a:t>using</a:t>
            </a:r>
            <a:r>
              <a:rPr lang="es-CO" sz="1000" dirty="0"/>
              <a:t> </a:t>
            </a:r>
            <a:r>
              <a:rPr lang="es-CO" sz="1000" dirty="0" err="1"/>
              <a:t>System.Threading.Tasks</a:t>
            </a:r>
            <a:r>
              <a:rPr lang="es-CO" sz="1000" dirty="0"/>
              <a:t>;</a:t>
            </a:r>
          </a:p>
          <a:p>
            <a:pPr>
              <a:lnSpc>
                <a:spcPct val="120000"/>
              </a:lnSpc>
              <a:spcBef>
                <a:spcPts val="0"/>
              </a:spcBef>
            </a:pPr>
            <a:r>
              <a:rPr lang="es-CO" sz="1000" dirty="0" err="1"/>
              <a:t>using</a:t>
            </a:r>
            <a:r>
              <a:rPr lang="es-CO" sz="1000" dirty="0"/>
              <a:t> </a:t>
            </a:r>
            <a:r>
              <a:rPr lang="es-CO" sz="1000" dirty="0" err="1"/>
              <a:t>System.Windows.Forms</a:t>
            </a:r>
            <a:r>
              <a:rPr lang="es-CO" sz="1000" dirty="0"/>
              <a:t>;</a:t>
            </a:r>
          </a:p>
          <a:p>
            <a:pPr>
              <a:lnSpc>
                <a:spcPct val="120000"/>
              </a:lnSpc>
              <a:spcBef>
                <a:spcPts val="0"/>
              </a:spcBef>
            </a:pPr>
            <a:endParaRPr lang="es-CO" sz="1000" dirty="0"/>
          </a:p>
          <a:p>
            <a:pPr>
              <a:lnSpc>
                <a:spcPct val="120000"/>
              </a:lnSpc>
              <a:spcBef>
                <a:spcPts val="0"/>
              </a:spcBef>
            </a:pPr>
            <a:r>
              <a:rPr lang="es-CO" sz="1000" dirty="0" err="1"/>
              <a:t>namespace</a:t>
            </a:r>
            <a:r>
              <a:rPr lang="es-CO" sz="1000" dirty="0"/>
              <a:t> </a:t>
            </a:r>
            <a:r>
              <a:rPr lang="es-CO" sz="1000" dirty="0" err="1"/>
              <a:t>MongoDb_C</a:t>
            </a:r>
            <a:r>
              <a:rPr lang="es-CO" sz="1000" dirty="0"/>
              <a:t>_</a:t>
            </a:r>
          </a:p>
          <a:p>
            <a:pPr>
              <a:lnSpc>
                <a:spcPct val="120000"/>
              </a:lnSpc>
              <a:spcBef>
                <a:spcPts val="0"/>
              </a:spcBef>
            </a:pPr>
            <a:r>
              <a:rPr lang="es-CO" sz="1000" dirty="0"/>
              <a:t>{</a:t>
            </a:r>
          </a:p>
          <a:p>
            <a:pPr>
              <a:lnSpc>
                <a:spcPct val="120000"/>
              </a:lnSpc>
              <a:spcBef>
                <a:spcPts val="0"/>
              </a:spcBef>
            </a:pPr>
            <a:r>
              <a:rPr lang="es-CO" sz="1000" dirty="0"/>
              <a:t>    public </a:t>
            </a:r>
            <a:r>
              <a:rPr lang="es-CO" sz="1000" dirty="0" err="1"/>
              <a:t>partial</a:t>
            </a:r>
            <a:r>
              <a:rPr lang="es-CO" sz="1000" dirty="0"/>
              <a:t> </a:t>
            </a:r>
            <a:r>
              <a:rPr lang="es-CO" sz="1000" dirty="0" err="1"/>
              <a:t>class</a:t>
            </a:r>
            <a:r>
              <a:rPr lang="es-CO" sz="1000" dirty="0"/>
              <a:t> </a:t>
            </a:r>
            <a:r>
              <a:rPr lang="es-CO" sz="1000" dirty="0" err="1"/>
              <a:t>frmEmpleado</a:t>
            </a:r>
            <a:r>
              <a:rPr lang="es-CO" sz="1000" dirty="0"/>
              <a:t> : </a:t>
            </a:r>
            <a:r>
              <a:rPr lang="es-CO" sz="1000" dirty="0" err="1"/>
              <a:t>Form</a:t>
            </a:r>
            <a:endParaRPr lang="es-CO" sz="1000" dirty="0"/>
          </a:p>
          <a:p>
            <a:pPr>
              <a:lnSpc>
                <a:spcPct val="120000"/>
              </a:lnSpc>
              <a:spcBef>
                <a:spcPts val="0"/>
              </a:spcBef>
            </a:pPr>
            <a:r>
              <a:rPr lang="es-CO" sz="1000" dirty="0"/>
              <a:t>    {</a:t>
            </a:r>
          </a:p>
          <a:p>
            <a:pPr>
              <a:lnSpc>
                <a:spcPct val="120000"/>
              </a:lnSpc>
              <a:spcBef>
                <a:spcPts val="0"/>
              </a:spcBef>
            </a:pPr>
            <a:r>
              <a:rPr lang="es-CO" sz="1000" dirty="0"/>
              <a:t>        </a:t>
            </a:r>
            <a:r>
              <a:rPr lang="es-CO" sz="1000" dirty="0" err="1"/>
              <a:t>cConexion</a:t>
            </a:r>
            <a:r>
              <a:rPr lang="es-CO" sz="1000" dirty="0"/>
              <a:t> </a:t>
            </a:r>
            <a:r>
              <a:rPr lang="es-CO" sz="1000" dirty="0" err="1"/>
              <a:t>cn</a:t>
            </a:r>
            <a:r>
              <a:rPr lang="es-CO" sz="1000" dirty="0"/>
              <a:t> = new </a:t>
            </a:r>
            <a:r>
              <a:rPr lang="es-CO" sz="1000" dirty="0" err="1"/>
              <a:t>cConexion</a:t>
            </a:r>
            <a:r>
              <a:rPr lang="es-CO" sz="1000" dirty="0"/>
              <a:t>();</a:t>
            </a:r>
          </a:p>
          <a:p>
            <a:pPr>
              <a:lnSpc>
                <a:spcPct val="120000"/>
              </a:lnSpc>
              <a:spcBef>
                <a:spcPts val="0"/>
              </a:spcBef>
            </a:pPr>
            <a:r>
              <a:rPr lang="es-CO" sz="1000" dirty="0"/>
              <a:t>    public </a:t>
            </a:r>
            <a:r>
              <a:rPr lang="es-CO" sz="1000" dirty="0" err="1"/>
              <a:t>frmEmpleado</a:t>
            </a:r>
            <a:r>
              <a:rPr lang="es-CO" sz="1000" dirty="0"/>
              <a:t>()</a:t>
            </a:r>
          </a:p>
          <a:p>
            <a:pPr>
              <a:lnSpc>
                <a:spcPct val="120000"/>
              </a:lnSpc>
              <a:spcBef>
                <a:spcPts val="0"/>
              </a:spcBef>
            </a:pPr>
            <a:r>
              <a:rPr lang="es-CO" sz="1000" dirty="0"/>
              <a:t>        {</a:t>
            </a:r>
          </a:p>
          <a:p>
            <a:pPr>
              <a:lnSpc>
                <a:spcPct val="120000"/>
              </a:lnSpc>
              <a:spcBef>
                <a:spcPts val="0"/>
              </a:spcBef>
            </a:pPr>
            <a:r>
              <a:rPr lang="es-CO" sz="1000" dirty="0"/>
              <a:t>            </a:t>
            </a:r>
            <a:r>
              <a:rPr lang="es-CO" sz="1000" dirty="0" err="1"/>
              <a:t>InitializeComponent</a:t>
            </a:r>
            <a:r>
              <a:rPr lang="es-CO" sz="1000" dirty="0"/>
              <a:t>();</a:t>
            </a:r>
          </a:p>
          <a:p>
            <a:pPr>
              <a:lnSpc>
                <a:spcPct val="120000"/>
              </a:lnSpc>
              <a:spcBef>
                <a:spcPts val="0"/>
              </a:spcBef>
            </a:pPr>
            <a:r>
              <a:rPr lang="es-CO" sz="1000" dirty="0"/>
              <a:t>        }</a:t>
            </a:r>
          </a:p>
          <a:p>
            <a:pPr>
              <a:lnSpc>
                <a:spcPct val="120000"/>
              </a:lnSpc>
              <a:spcBef>
                <a:spcPts val="0"/>
              </a:spcBef>
            </a:pPr>
            <a:r>
              <a:rPr lang="es-CO" sz="1000" dirty="0"/>
              <a:t>        </a:t>
            </a:r>
            <a:r>
              <a:rPr lang="es-CO" sz="1000" dirty="0" err="1"/>
              <a:t>private</a:t>
            </a:r>
            <a:r>
              <a:rPr lang="es-CO" sz="1000" dirty="0"/>
              <a:t> </a:t>
            </a:r>
            <a:r>
              <a:rPr lang="es-CO" sz="1000" dirty="0" err="1"/>
              <a:t>void</a:t>
            </a:r>
            <a:r>
              <a:rPr lang="es-CO" sz="1000" dirty="0"/>
              <a:t> </a:t>
            </a:r>
            <a:r>
              <a:rPr lang="es-CO" sz="1000" dirty="0" err="1"/>
              <a:t>btnIngreso_Click</a:t>
            </a:r>
            <a:r>
              <a:rPr lang="es-CO" sz="1000" dirty="0"/>
              <a:t>(</a:t>
            </a:r>
            <a:r>
              <a:rPr lang="es-CO" sz="1000" dirty="0" err="1"/>
              <a:t>object</a:t>
            </a:r>
            <a:r>
              <a:rPr lang="es-CO" sz="1000" dirty="0"/>
              <a:t> </a:t>
            </a:r>
            <a:r>
              <a:rPr lang="es-CO" sz="1000" dirty="0" err="1"/>
              <a:t>sender</a:t>
            </a:r>
            <a:r>
              <a:rPr lang="es-CO" sz="1000" dirty="0"/>
              <a:t>, </a:t>
            </a:r>
            <a:r>
              <a:rPr lang="es-CO" sz="1000" dirty="0" err="1"/>
              <a:t>EventArgs</a:t>
            </a:r>
            <a:r>
              <a:rPr lang="es-CO" sz="1000" dirty="0"/>
              <a:t> e)</a:t>
            </a:r>
          </a:p>
          <a:p>
            <a:pPr>
              <a:lnSpc>
                <a:spcPct val="120000"/>
              </a:lnSpc>
              <a:spcBef>
                <a:spcPts val="0"/>
              </a:spcBef>
            </a:pPr>
            <a:r>
              <a:rPr lang="es-CO" sz="1000" dirty="0"/>
              <a:t>        {</a:t>
            </a:r>
          </a:p>
          <a:p>
            <a:pPr>
              <a:lnSpc>
                <a:spcPct val="120000"/>
              </a:lnSpc>
              <a:spcBef>
                <a:spcPts val="0"/>
              </a:spcBef>
            </a:pPr>
            <a:r>
              <a:rPr lang="es-CO" sz="1000" dirty="0"/>
              <a:t>            </a:t>
            </a:r>
            <a:r>
              <a:rPr lang="es-CO" sz="1000" dirty="0" err="1"/>
              <a:t>cEmpleado</a:t>
            </a:r>
            <a:r>
              <a:rPr lang="es-CO" sz="1000" dirty="0"/>
              <a:t> </a:t>
            </a:r>
            <a:r>
              <a:rPr lang="es-CO" sz="1000" dirty="0" err="1"/>
              <a:t>nuevoEmpleado</a:t>
            </a:r>
            <a:r>
              <a:rPr lang="es-CO" sz="1000" dirty="0"/>
              <a:t> = new </a:t>
            </a:r>
            <a:r>
              <a:rPr lang="es-CO" sz="1000" dirty="0" err="1"/>
              <a:t>cEmpleado</a:t>
            </a:r>
            <a:r>
              <a:rPr lang="es-CO" sz="1000" dirty="0"/>
              <a:t>()</a:t>
            </a:r>
          </a:p>
          <a:p>
            <a:pPr>
              <a:lnSpc>
                <a:spcPct val="120000"/>
              </a:lnSpc>
              <a:spcBef>
                <a:spcPts val="0"/>
              </a:spcBef>
            </a:pPr>
            <a:r>
              <a:rPr lang="es-CO" sz="1000" dirty="0"/>
              <a:t>            {</a:t>
            </a:r>
          </a:p>
          <a:p>
            <a:pPr>
              <a:lnSpc>
                <a:spcPct val="120000"/>
              </a:lnSpc>
              <a:spcBef>
                <a:spcPts val="0"/>
              </a:spcBef>
            </a:pPr>
            <a:r>
              <a:rPr lang="es-CO" sz="1000" dirty="0"/>
              <a:t>                </a:t>
            </a:r>
            <a:r>
              <a:rPr lang="es-CO" sz="1000" dirty="0" err="1"/>
              <a:t>IdEmpleado</a:t>
            </a:r>
            <a:r>
              <a:rPr lang="es-CO" sz="1000" dirty="0"/>
              <a:t> = Convert.ToInt32(</a:t>
            </a:r>
            <a:r>
              <a:rPr lang="es-CO" sz="1000" dirty="0" err="1"/>
              <a:t>txtCedula.Text</a:t>
            </a:r>
            <a:r>
              <a:rPr lang="es-CO" sz="1000" dirty="0"/>
              <a:t>),</a:t>
            </a:r>
          </a:p>
          <a:p>
            <a:pPr>
              <a:lnSpc>
                <a:spcPct val="120000"/>
              </a:lnSpc>
              <a:spcBef>
                <a:spcPts val="0"/>
              </a:spcBef>
            </a:pPr>
            <a:r>
              <a:rPr lang="es-CO" sz="1000" dirty="0"/>
              <a:t>                Nombre = </a:t>
            </a:r>
            <a:r>
              <a:rPr lang="es-CO" sz="1000" dirty="0" err="1"/>
              <a:t>txtNombre.Text</a:t>
            </a:r>
            <a:r>
              <a:rPr lang="es-CO" sz="1000" dirty="0"/>
              <a:t>,</a:t>
            </a:r>
          </a:p>
          <a:p>
            <a:pPr>
              <a:lnSpc>
                <a:spcPct val="120000"/>
              </a:lnSpc>
              <a:spcBef>
                <a:spcPts val="0"/>
              </a:spcBef>
            </a:pPr>
            <a:r>
              <a:rPr lang="es-CO" sz="1000" dirty="0"/>
              <a:t>                Salario = </a:t>
            </a:r>
            <a:r>
              <a:rPr lang="es-CO" sz="1000" dirty="0" err="1"/>
              <a:t>Convert.ToDouble</a:t>
            </a:r>
            <a:r>
              <a:rPr lang="es-CO" sz="1000" dirty="0"/>
              <a:t>(</a:t>
            </a:r>
            <a:r>
              <a:rPr lang="es-CO" sz="1000" dirty="0" err="1"/>
              <a:t>txtSalario.Text</a:t>
            </a:r>
            <a:r>
              <a:rPr lang="es-CO" sz="1000" dirty="0"/>
              <a:t>)</a:t>
            </a:r>
          </a:p>
          <a:p>
            <a:pPr>
              <a:lnSpc>
                <a:spcPct val="120000"/>
              </a:lnSpc>
              <a:spcBef>
                <a:spcPts val="0"/>
              </a:spcBef>
            </a:pPr>
            <a:r>
              <a:rPr lang="es-CO" sz="1000" dirty="0"/>
              <a:t>            };</a:t>
            </a:r>
          </a:p>
          <a:p>
            <a:pPr>
              <a:lnSpc>
                <a:spcPct val="120000"/>
              </a:lnSpc>
              <a:spcBef>
                <a:spcPts val="0"/>
              </a:spcBef>
            </a:pPr>
            <a:endParaRPr lang="es-CO" sz="1000" dirty="0"/>
          </a:p>
          <a:p>
            <a:pPr>
              <a:lnSpc>
                <a:spcPct val="120000"/>
              </a:lnSpc>
              <a:spcBef>
                <a:spcPts val="0"/>
              </a:spcBef>
            </a:pPr>
            <a:r>
              <a:rPr lang="es-CO" sz="1000" dirty="0"/>
              <a:t>            </a:t>
            </a:r>
            <a:r>
              <a:rPr lang="es-CO" sz="1000" dirty="0" err="1"/>
              <a:t>cn.InsertarEmpleado</a:t>
            </a:r>
            <a:r>
              <a:rPr lang="es-CO" sz="1000" dirty="0"/>
              <a:t>(</a:t>
            </a:r>
            <a:r>
              <a:rPr lang="es-CO" sz="1000" dirty="0" err="1"/>
              <a:t>nuevoEmpleado</a:t>
            </a:r>
            <a:r>
              <a:rPr lang="es-CO" sz="1000" dirty="0"/>
              <a:t>);</a:t>
            </a:r>
          </a:p>
          <a:p>
            <a:pPr>
              <a:lnSpc>
                <a:spcPct val="120000"/>
              </a:lnSpc>
              <a:spcBef>
                <a:spcPts val="0"/>
              </a:spcBef>
            </a:pPr>
            <a:r>
              <a:rPr lang="es-CO" sz="1000" dirty="0"/>
              <a:t>        }</a:t>
            </a:r>
          </a:p>
        </p:txBody>
      </p:sp>
      <p:sp>
        <p:nvSpPr>
          <p:cNvPr id="4" name="CuadroTexto 3">
            <a:extLst>
              <a:ext uri="{FF2B5EF4-FFF2-40B4-BE49-F238E27FC236}">
                <a16:creationId xmlns:a16="http://schemas.microsoft.com/office/drawing/2014/main" id="{187C8342-6BD5-B1C6-5BF7-ECE1C9CE015B}"/>
              </a:ext>
            </a:extLst>
          </p:cNvPr>
          <p:cNvSpPr txBox="1"/>
          <p:nvPr/>
        </p:nvSpPr>
        <p:spPr>
          <a:xfrm>
            <a:off x="5266547" y="1172356"/>
            <a:ext cx="5995355" cy="5016758"/>
          </a:xfrm>
          <a:prstGeom prst="rect">
            <a:avLst/>
          </a:prstGeom>
          <a:noFill/>
        </p:spPr>
        <p:txBody>
          <a:bodyPr wrap="square" rtlCol="0">
            <a:spAutoFit/>
          </a:bodyPr>
          <a:lstStyle/>
          <a:p>
            <a:r>
              <a:rPr lang="es-CO" sz="1000" dirty="0"/>
              <a:t> </a:t>
            </a:r>
            <a:r>
              <a:rPr lang="es-CO" sz="1000" dirty="0" err="1"/>
              <a:t>private</a:t>
            </a:r>
            <a:r>
              <a:rPr lang="es-CO" sz="1000" dirty="0"/>
              <a:t> </a:t>
            </a:r>
            <a:r>
              <a:rPr lang="es-CO" sz="1000" dirty="0" err="1"/>
              <a:t>void</a:t>
            </a:r>
            <a:r>
              <a:rPr lang="es-CO" sz="1000" dirty="0"/>
              <a:t> </a:t>
            </a:r>
            <a:r>
              <a:rPr lang="es-CO" sz="1000" dirty="0" err="1"/>
              <a:t>txtListaEmpleados_Click</a:t>
            </a:r>
            <a:r>
              <a:rPr lang="es-CO" sz="1000" dirty="0"/>
              <a:t>(</a:t>
            </a:r>
            <a:r>
              <a:rPr lang="es-CO" sz="1000" dirty="0" err="1"/>
              <a:t>object</a:t>
            </a:r>
            <a:r>
              <a:rPr lang="es-CO" sz="1000" dirty="0"/>
              <a:t> </a:t>
            </a:r>
            <a:r>
              <a:rPr lang="es-CO" sz="1000" dirty="0" err="1"/>
              <a:t>sender</a:t>
            </a:r>
            <a:r>
              <a:rPr lang="es-CO" sz="1000" dirty="0"/>
              <a:t>, </a:t>
            </a:r>
            <a:r>
              <a:rPr lang="es-CO" sz="1000" dirty="0" err="1"/>
              <a:t>EventArgs</a:t>
            </a:r>
            <a:r>
              <a:rPr lang="es-CO" sz="1000" dirty="0"/>
              <a:t> e)</a:t>
            </a:r>
          </a:p>
          <a:p>
            <a:r>
              <a:rPr lang="es-CO" sz="1000" dirty="0"/>
              <a:t>        {</a:t>
            </a:r>
          </a:p>
          <a:p>
            <a:r>
              <a:rPr lang="es-CO" sz="1000" dirty="0"/>
              <a:t>            </a:t>
            </a:r>
            <a:r>
              <a:rPr lang="es-CO" sz="1000" dirty="0" err="1"/>
              <a:t>var</a:t>
            </a:r>
            <a:r>
              <a:rPr lang="es-CO" sz="1000" dirty="0"/>
              <a:t> empleados = </a:t>
            </a:r>
            <a:r>
              <a:rPr lang="es-CO" sz="1000" dirty="0" err="1"/>
              <a:t>cn.ObtenerTodosLosEmpleados</a:t>
            </a:r>
            <a:r>
              <a:rPr lang="es-CO" sz="1000" dirty="0"/>
              <a:t>();</a:t>
            </a:r>
          </a:p>
          <a:p>
            <a:r>
              <a:rPr lang="es-CO" sz="1000" dirty="0"/>
              <a:t>            </a:t>
            </a:r>
            <a:r>
              <a:rPr lang="es-CO" sz="1000" dirty="0" err="1"/>
              <a:t>int</a:t>
            </a:r>
            <a:r>
              <a:rPr lang="es-CO" sz="1000" dirty="0"/>
              <a:t> </a:t>
            </a:r>
            <a:r>
              <a:rPr lang="es-CO" sz="1000" dirty="0" err="1"/>
              <a:t>indice</a:t>
            </a:r>
            <a:r>
              <a:rPr lang="es-CO" sz="1000" dirty="0"/>
              <a:t>;</a:t>
            </a:r>
          </a:p>
          <a:p>
            <a:r>
              <a:rPr lang="es-CO" sz="1000" dirty="0"/>
              <a:t>            //</a:t>
            </a:r>
            <a:r>
              <a:rPr lang="es-CO" sz="1000" dirty="0" err="1"/>
              <a:t>Console.WriteLine</a:t>
            </a:r>
            <a:r>
              <a:rPr lang="es-CO" sz="1000" dirty="0"/>
              <a:t>("Lista de empleados:");</a:t>
            </a:r>
          </a:p>
          <a:p>
            <a:r>
              <a:rPr lang="es-CO" sz="1000" dirty="0"/>
              <a:t>            </a:t>
            </a:r>
            <a:r>
              <a:rPr lang="es-CO" sz="1000" dirty="0" err="1"/>
              <a:t>foreach</a:t>
            </a:r>
            <a:r>
              <a:rPr lang="es-CO" sz="1000" dirty="0"/>
              <a:t> (</a:t>
            </a:r>
            <a:r>
              <a:rPr lang="es-CO" sz="1000" dirty="0" err="1"/>
              <a:t>var</a:t>
            </a:r>
            <a:r>
              <a:rPr lang="es-CO" sz="1000" dirty="0"/>
              <a:t> empleado in empleados)</a:t>
            </a:r>
          </a:p>
          <a:p>
            <a:r>
              <a:rPr lang="es-CO" sz="1000" dirty="0"/>
              <a:t>            {</a:t>
            </a:r>
          </a:p>
          <a:p>
            <a:r>
              <a:rPr lang="es-CO" sz="1000" dirty="0"/>
              <a:t>                </a:t>
            </a:r>
            <a:r>
              <a:rPr lang="es-CO" sz="1000" dirty="0" err="1"/>
              <a:t>indice</a:t>
            </a:r>
            <a:r>
              <a:rPr lang="es-CO" sz="1000" dirty="0"/>
              <a:t> = </a:t>
            </a:r>
            <a:r>
              <a:rPr lang="es-CO" sz="1000" dirty="0" err="1"/>
              <a:t>dtgEmpleado.Rows.Add</a:t>
            </a:r>
            <a:r>
              <a:rPr lang="es-CO" sz="1000" dirty="0"/>
              <a:t>(); // Agregar una nueva fila y obtener su índice</a:t>
            </a:r>
          </a:p>
          <a:p>
            <a:r>
              <a:rPr lang="es-CO" sz="1000" dirty="0"/>
              <a:t>                </a:t>
            </a:r>
            <a:r>
              <a:rPr lang="es-CO" sz="1000" dirty="0" err="1"/>
              <a:t>dtgEmpleado.Rows</a:t>
            </a:r>
            <a:r>
              <a:rPr lang="es-CO" sz="1000" dirty="0"/>
              <a:t>[</a:t>
            </a:r>
            <a:r>
              <a:rPr lang="es-CO" sz="1000" dirty="0" err="1"/>
              <a:t>indice</a:t>
            </a:r>
            <a:r>
              <a:rPr lang="es-CO" sz="1000" dirty="0"/>
              <a:t>].</a:t>
            </a:r>
            <a:r>
              <a:rPr lang="es-CO" sz="1000" dirty="0" err="1"/>
              <a:t>Cells</a:t>
            </a:r>
            <a:r>
              <a:rPr lang="es-CO" sz="1000" dirty="0"/>
              <a:t>[0].</a:t>
            </a:r>
            <a:r>
              <a:rPr lang="es-CO" sz="1000" dirty="0" err="1"/>
              <a:t>Value</a:t>
            </a:r>
            <a:r>
              <a:rPr lang="es-CO" sz="1000" dirty="0"/>
              <a:t> = </a:t>
            </a:r>
            <a:r>
              <a:rPr lang="es-CO" sz="1000" dirty="0" err="1"/>
              <a:t>empleado.IdEmpleado</a:t>
            </a:r>
            <a:r>
              <a:rPr lang="es-CO" sz="1000" dirty="0"/>
              <a:t>;</a:t>
            </a:r>
          </a:p>
          <a:p>
            <a:r>
              <a:rPr lang="es-CO" sz="1000" dirty="0"/>
              <a:t>                </a:t>
            </a:r>
            <a:r>
              <a:rPr lang="es-CO" sz="1000" dirty="0" err="1"/>
              <a:t>dtgEmpleado.Rows</a:t>
            </a:r>
            <a:r>
              <a:rPr lang="es-CO" sz="1000" dirty="0"/>
              <a:t>[</a:t>
            </a:r>
            <a:r>
              <a:rPr lang="es-CO" sz="1000" dirty="0" err="1"/>
              <a:t>indice</a:t>
            </a:r>
            <a:r>
              <a:rPr lang="es-CO" sz="1000" dirty="0"/>
              <a:t>].</a:t>
            </a:r>
            <a:r>
              <a:rPr lang="es-CO" sz="1000" dirty="0" err="1"/>
              <a:t>Cells</a:t>
            </a:r>
            <a:r>
              <a:rPr lang="es-CO" sz="1000" dirty="0"/>
              <a:t>[1].</a:t>
            </a:r>
            <a:r>
              <a:rPr lang="es-CO" sz="1000" dirty="0" err="1"/>
              <a:t>Value</a:t>
            </a:r>
            <a:r>
              <a:rPr lang="es-CO" sz="1000" dirty="0"/>
              <a:t> = </a:t>
            </a:r>
            <a:r>
              <a:rPr lang="es-CO" sz="1000" dirty="0" err="1"/>
              <a:t>empleado.Nombre</a:t>
            </a:r>
            <a:r>
              <a:rPr lang="es-CO" sz="1000" dirty="0"/>
              <a:t>;</a:t>
            </a:r>
          </a:p>
          <a:p>
            <a:r>
              <a:rPr lang="es-CO" sz="1000" dirty="0"/>
              <a:t>                </a:t>
            </a:r>
            <a:r>
              <a:rPr lang="es-CO" sz="1000" dirty="0" err="1"/>
              <a:t>dtgEmpleado.Rows</a:t>
            </a:r>
            <a:r>
              <a:rPr lang="es-CO" sz="1000" dirty="0"/>
              <a:t>[</a:t>
            </a:r>
            <a:r>
              <a:rPr lang="es-CO" sz="1000" dirty="0" err="1"/>
              <a:t>indice</a:t>
            </a:r>
            <a:r>
              <a:rPr lang="es-CO" sz="1000" dirty="0"/>
              <a:t>].</a:t>
            </a:r>
            <a:r>
              <a:rPr lang="es-CO" sz="1000" dirty="0" err="1"/>
              <a:t>Cells</a:t>
            </a:r>
            <a:r>
              <a:rPr lang="es-CO" sz="1000" dirty="0"/>
              <a:t>[2].</a:t>
            </a:r>
            <a:r>
              <a:rPr lang="es-CO" sz="1000" dirty="0" err="1"/>
              <a:t>Value</a:t>
            </a:r>
            <a:r>
              <a:rPr lang="es-CO" sz="1000" dirty="0"/>
              <a:t> = </a:t>
            </a:r>
            <a:r>
              <a:rPr lang="es-CO" sz="1000" dirty="0" err="1"/>
              <a:t>empleado.Salario</a:t>
            </a:r>
            <a:r>
              <a:rPr lang="es-CO" sz="1000" dirty="0"/>
              <a:t>;</a:t>
            </a:r>
          </a:p>
          <a:p>
            <a:r>
              <a:rPr lang="es-CO" sz="1000" dirty="0"/>
              <a:t>            }</a:t>
            </a:r>
          </a:p>
          <a:p>
            <a:r>
              <a:rPr lang="es-CO" sz="1000" dirty="0"/>
              <a:t>        }</a:t>
            </a:r>
          </a:p>
          <a:p>
            <a:r>
              <a:rPr lang="es-CO" sz="1000" dirty="0"/>
              <a:t>        </a:t>
            </a:r>
            <a:r>
              <a:rPr lang="es-CO" sz="1000" dirty="0" err="1"/>
              <a:t>private</a:t>
            </a:r>
            <a:r>
              <a:rPr lang="es-CO" sz="1000" dirty="0"/>
              <a:t> </a:t>
            </a:r>
            <a:r>
              <a:rPr lang="es-CO" sz="1000" dirty="0" err="1"/>
              <a:t>void</a:t>
            </a:r>
            <a:r>
              <a:rPr lang="es-CO" sz="1000" dirty="0"/>
              <a:t> </a:t>
            </a:r>
            <a:r>
              <a:rPr lang="es-CO" sz="1000" dirty="0" err="1"/>
              <a:t>btnConsulta_Click</a:t>
            </a:r>
            <a:r>
              <a:rPr lang="es-CO" sz="1000" dirty="0"/>
              <a:t>(</a:t>
            </a:r>
            <a:r>
              <a:rPr lang="es-CO" sz="1000" dirty="0" err="1"/>
              <a:t>object</a:t>
            </a:r>
            <a:r>
              <a:rPr lang="es-CO" sz="1000" dirty="0"/>
              <a:t> </a:t>
            </a:r>
            <a:r>
              <a:rPr lang="es-CO" sz="1000" dirty="0" err="1"/>
              <a:t>sender</a:t>
            </a:r>
            <a:r>
              <a:rPr lang="es-CO" sz="1000" dirty="0"/>
              <a:t>, </a:t>
            </a:r>
            <a:r>
              <a:rPr lang="es-CO" sz="1000" dirty="0" err="1"/>
              <a:t>EventArgs</a:t>
            </a:r>
            <a:r>
              <a:rPr lang="es-CO" sz="1000" dirty="0"/>
              <a:t> e)</a:t>
            </a:r>
          </a:p>
          <a:p>
            <a:r>
              <a:rPr lang="es-CO" sz="1000" dirty="0"/>
              <a:t>        {</a:t>
            </a:r>
          </a:p>
          <a:p>
            <a:r>
              <a:rPr lang="es-CO" sz="1000" dirty="0"/>
              <a:t>            </a:t>
            </a:r>
            <a:r>
              <a:rPr lang="es-CO" sz="1000" dirty="0" err="1"/>
              <a:t>var</a:t>
            </a:r>
            <a:r>
              <a:rPr lang="es-CO" sz="1000" dirty="0"/>
              <a:t> empleado = </a:t>
            </a:r>
            <a:r>
              <a:rPr lang="es-CO" sz="1000" dirty="0" err="1"/>
              <a:t>cn.ObtenerEmpleadoPorId</a:t>
            </a:r>
            <a:r>
              <a:rPr lang="es-CO" sz="1000" dirty="0"/>
              <a:t>(Convert.ToInt32(</a:t>
            </a:r>
            <a:r>
              <a:rPr lang="es-CO" sz="1000" dirty="0" err="1"/>
              <a:t>txtCedula.Text</a:t>
            </a:r>
            <a:r>
              <a:rPr lang="es-CO" sz="1000" dirty="0"/>
              <a:t>));</a:t>
            </a:r>
          </a:p>
          <a:p>
            <a:r>
              <a:rPr lang="es-CO" sz="1000" dirty="0"/>
              <a:t>            </a:t>
            </a:r>
            <a:r>
              <a:rPr lang="es-CO" sz="1000" dirty="0" err="1"/>
              <a:t>txtNombre.Text</a:t>
            </a:r>
            <a:r>
              <a:rPr lang="es-CO" sz="1000" dirty="0"/>
              <a:t> = </a:t>
            </a:r>
            <a:r>
              <a:rPr lang="es-CO" sz="1000" dirty="0" err="1"/>
              <a:t>empleado.Nombre</a:t>
            </a:r>
            <a:r>
              <a:rPr lang="es-CO" sz="1000" dirty="0"/>
              <a:t>;</a:t>
            </a:r>
          </a:p>
          <a:p>
            <a:r>
              <a:rPr lang="es-CO" sz="1000" dirty="0"/>
              <a:t>            </a:t>
            </a:r>
            <a:r>
              <a:rPr lang="es-CO" sz="1000" dirty="0" err="1"/>
              <a:t>txtSalario.Text</a:t>
            </a:r>
            <a:r>
              <a:rPr lang="es-CO" sz="1000" dirty="0"/>
              <a:t> = (</a:t>
            </a:r>
            <a:r>
              <a:rPr lang="es-CO" sz="1000" dirty="0" err="1"/>
              <a:t>empleado.Salario.ToString</a:t>
            </a:r>
            <a:r>
              <a:rPr lang="es-CO" sz="1000" dirty="0"/>
              <a:t>());</a:t>
            </a:r>
          </a:p>
          <a:p>
            <a:r>
              <a:rPr lang="es-CO" sz="1000" dirty="0"/>
              <a:t>        }</a:t>
            </a:r>
          </a:p>
          <a:p>
            <a:endParaRPr lang="es-CO" sz="1000" dirty="0"/>
          </a:p>
          <a:p>
            <a:r>
              <a:rPr lang="es-CO" sz="1000" dirty="0"/>
              <a:t>        </a:t>
            </a:r>
            <a:r>
              <a:rPr lang="es-CO" sz="1000" dirty="0" err="1"/>
              <a:t>private</a:t>
            </a:r>
            <a:r>
              <a:rPr lang="es-CO" sz="1000" dirty="0"/>
              <a:t> </a:t>
            </a:r>
            <a:r>
              <a:rPr lang="es-CO" sz="1000" dirty="0" err="1"/>
              <a:t>void</a:t>
            </a:r>
            <a:r>
              <a:rPr lang="es-CO" sz="1000" dirty="0"/>
              <a:t> </a:t>
            </a:r>
            <a:r>
              <a:rPr lang="es-CO" sz="1000" dirty="0" err="1"/>
              <a:t>btnModificacion_Click</a:t>
            </a:r>
            <a:r>
              <a:rPr lang="es-CO" sz="1000" dirty="0"/>
              <a:t>(</a:t>
            </a:r>
            <a:r>
              <a:rPr lang="es-CO" sz="1000" dirty="0" err="1"/>
              <a:t>object</a:t>
            </a:r>
            <a:r>
              <a:rPr lang="es-CO" sz="1000" dirty="0"/>
              <a:t> </a:t>
            </a:r>
            <a:r>
              <a:rPr lang="es-CO" sz="1000" dirty="0" err="1"/>
              <a:t>sender</a:t>
            </a:r>
            <a:r>
              <a:rPr lang="es-CO" sz="1000" dirty="0"/>
              <a:t>, </a:t>
            </a:r>
            <a:r>
              <a:rPr lang="es-CO" sz="1000" dirty="0" err="1"/>
              <a:t>EventArgs</a:t>
            </a:r>
            <a:r>
              <a:rPr lang="es-CO" sz="1000" dirty="0"/>
              <a:t> e)</a:t>
            </a:r>
          </a:p>
          <a:p>
            <a:r>
              <a:rPr lang="es-CO" sz="1000" dirty="0"/>
              <a:t>        {</a:t>
            </a:r>
          </a:p>
          <a:p>
            <a:r>
              <a:rPr lang="es-CO" sz="1000" dirty="0"/>
              <a:t>            </a:t>
            </a:r>
            <a:r>
              <a:rPr lang="es-CO" sz="1000" dirty="0" err="1"/>
              <a:t>cEmpleado</a:t>
            </a:r>
            <a:r>
              <a:rPr lang="es-CO" sz="1000" dirty="0"/>
              <a:t> </a:t>
            </a:r>
            <a:r>
              <a:rPr lang="es-CO" sz="1000" dirty="0" err="1"/>
              <a:t>empleadoActualizado</a:t>
            </a:r>
            <a:r>
              <a:rPr lang="es-CO" sz="1000" dirty="0"/>
              <a:t> = new </a:t>
            </a:r>
            <a:r>
              <a:rPr lang="es-CO" sz="1000" dirty="0" err="1"/>
              <a:t>cEmpleado</a:t>
            </a:r>
            <a:endParaRPr lang="es-CO" sz="1000" dirty="0"/>
          </a:p>
          <a:p>
            <a:r>
              <a:rPr lang="es-CO" sz="1000" dirty="0"/>
              <a:t>            {</a:t>
            </a:r>
          </a:p>
          <a:p>
            <a:r>
              <a:rPr lang="es-CO" sz="1000" dirty="0"/>
              <a:t>                </a:t>
            </a:r>
            <a:r>
              <a:rPr lang="es-CO" sz="1000" dirty="0" err="1"/>
              <a:t>IdEmpleado</a:t>
            </a:r>
            <a:r>
              <a:rPr lang="es-CO" sz="1000" dirty="0"/>
              <a:t> = Int32.Parse(</a:t>
            </a:r>
            <a:r>
              <a:rPr lang="es-CO" sz="1000" dirty="0" err="1"/>
              <a:t>txtCedula.Text</a:t>
            </a:r>
            <a:r>
              <a:rPr lang="es-CO" sz="1000" dirty="0"/>
              <a:t>),</a:t>
            </a:r>
          </a:p>
          <a:p>
            <a:r>
              <a:rPr lang="es-CO" sz="1000" dirty="0"/>
              <a:t>                Nombre = </a:t>
            </a:r>
            <a:r>
              <a:rPr lang="es-CO" sz="1000" dirty="0" err="1"/>
              <a:t>txtNombre.Text</a:t>
            </a:r>
            <a:r>
              <a:rPr lang="es-CO" sz="1000" dirty="0"/>
              <a:t>,</a:t>
            </a:r>
          </a:p>
          <a:p>
            <a:r>
              <a:rPr lang="es-CO" sz="1000" dirty="0"/>
              <a:t>                Salario = </a:t>
            </a:r>
            <a:r>
              <a:rPr lang="es-CO" sz="1000" dirty="0" err="1"/>
              <a:t>Double.Parse</a:t>
            </a:r>
            <a:r>
              <a:rPr lang="es-CO" sz="1000" dirty="0"/>
              <a:t>(</a:t>
            </a:r>
            <a:r>
              <a:rPr lang="es-CO" sz="1000" dirty="0" err="1"/>
              <a:t>txtSalario.Text</a:t>
            </a:r>
            <a:r>
              <a:rPr lang="es-CO" sz="1000" dirty="0"/>
              <a:t>)</a:t>
            </a:r>
          </a:p>
          <a:p>
            <a:r>
              <a:rPr lang="es-CO" sz="1000" dirty="0"/>
              <a:t>            };</a:t>
            </a:r>
          </a:p>
          <a:p>
            <a:r>
              <a:rPr lang="es-CO" sz="1000" dirty="0"/>
              <a:t>            </a:t>
            </a:r>
            <a:r>
              <a:rPr lang="es-CO" sz="1000" dirty="0" err="1"/>
              <a:t>cn.ActualizarEmpleado</a:t>
            </a:r>
            <a:r>
              <a:rPr lang="es-CO" sz="1000" dirty="0"/>
              <a:t>(Int32.Parse(</a:t>
            </a:r>
            <a:r>
              <a:rPr lang="es-CO" sz="1000" dirty="0" err="1"/>
              <a:t>txtCedula.Text</a:t>
            </a:r>
            <a:r>
              <a:rPr lang="es-CO" sz="1000" dirty="0"/>
              <a:t>), </a:t>
            </a:r>
            <a:r>
              <a:rPr lang="es-CO" sz="1000" dirty="0" err="1"/>
              <a:t>empleadoActualizado</a:t>
            </a:r>
            <a:r>
              <a:rPr lang="es-CO" sz="1000" dirty="0"/>
              <a:t>);</a:t>
            </a:r>
          </a:p>
          <a:p>
            <a:r>
              <a:rPr lang="es-CO" sz="1000" dirty="0"/>
              <a:t>        }</a:t>
            </a:r>
          </a:p>
          <a:p>
            <a:r>
              <a:rPr lang="es-CO" sz="1000" dirty="0"/>
              <a:t>    }</a:t>
            </a:r>
          </a:p>
          <a:p>
            <a:r>
              <a:rPr lang="es-CO" sz="1000" dirty="0"/>
              <a:t>}</a:t>
            </a:r>
          </a:p>
        </p:txBody>
      </p:sp>
    </p:spTree>
    <p:extLst>
      <p:ext uri="{BB962C8B-B14F-4D97-AF65-F5344CB8AC3E}">
        <p14:creationId xmlns:p14="http://schemas.microsoft.com/office/powerpoint/2010/main" val="18851003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1138CF-A54B-CCC5-0260-C7850BED2784}"/>
              </a:ext>
            </a:extLst>
          </p:cNvPr>
          <p:cNvSpPr>
            <a:spLocks noGrp="1"/>
          </p:cNvSpPr>
          <p:nvPr>
            <p:ph type="title"/>
          </p:nvPr>
        </p:nvSpPr>
        <p:spPr>
          <a:xfrm>
            <a:off x="1050022" y="518410"/>
            <a:ext cx="8825659" cy="950626"/>
          </a:xfrm>
        </p:spPr>
        <p:txBody>
          <a:bodyPr/>
          <a:lstStyle/>
          <a:p>
            <a:r>
              <a:rPr lang="es-CO" dirty="0"/>
              <a:t>Condicional</a:t>
            </a:r>
          </a:p>
        </p:txBody>
      </p:sp>
      <p:sp>
        <p:nvSpPr>
          <p:cNvPr id="3" name="Marcador de texto 2">
            <a:extLst>
              <a:ext uri="{FF2B5EF4-FFF2-40B4-BE49-F238E27FC236}">
                <a16:creationId xmlns:a16="http://schemas.microsoft.com/office/drawing/2014/main" id="{B9599FC6-CDD0-CE04-B629-70169AC62AA9}"/>
              </a:ext>
            </a:extLst>
          </p:cNvPr>
          <p:cNvSpPr>
            <a:spLocks noGrp="1"/>
          </p:cNvSpPr>
          <p:nvPr>
            <p:ph type="body" sz="half" idx="2"/>
          </p:nvPr>
        </p:nvSpPr>
        <p:spPr>
          <a:xfrm>
            <a:off x="1154954" y="1469037"/>
            <a:ext cx="9488062" cy="4550764"/>
          </a:xfrm>
        </p:spPr>
        <p:txBody>
          <a:bodyPr>
            <a:normAutofit fontScale="77500" lnSpcReduction="20000"/>
          </a:bodyPr>
          <a:lstStyle/>
          <a:p>
            <a:r>
              <a:rPr lang="es-CO" dirty="0"/>
              <a:t>Con la colección de conductores, vamos calcular la bonificación que se les dará de acuerdo al salario.  Si ganan mas de cien mil recibirán una bonificación del 10%, de lo contrario la bonificación será del 5%</a:t>
            </a:r>
          </a:p>
          <a:p>
            <a:r>
              <a:rPr lang="es-CO" dirty="0" err="1"/>
              <a:t>db.Conductor.aggregate</a:t>
            </a:r>
            <a:r>
              <a:rPr lang="es-CO" dirty="0"/>
              <a:t>([</a:t>
            </a:r>
          </a:p>
          <a:p>
            <a:r>
              <a:rPr lang="es-CO" dirty="0"/>
              <a:t>  {</a:t>
            </a:r>
          </a:p>
          <a:p>
            <a:r>
              <a:rPr lang="es-CO" dirty="0"/>
              <a:t>    $</a:t>
            </a:r>
            <a:r>
              <a:rPr lang="es-CO" dirty="0" err="1"/>
              <a:t>addFields</a:t>
            </a:r>
            <a:r>
              <a:rPr lang="es-CO" dirty="0"/>
              <a:t>: {</a:t>
            </a:r>
          </a:p>
          <a:p>
            <a:r>
              <a:rPr lang="es-CO" dirty="0"/>
              <a:t>      </a:t>
            </a:r>
            <a:r>
              <a:rPr lang="es-CO" dirty="0" err="1"/>
              <a:t>bonificacion</a:t>
            </a:r>
            <a:r>
              <a:rPr lang="es-CO" dirty="0"/>
              <a:t>: {</a:t>
            </a:r>
          </a:p>
          <a:p>
            <a:r>
              <a:rPr lang="es-CO" dirty="0"/>
              <a:t>        $</a:t>
            </a:r>
            <a:r>
              <a:rPr lang="es-CO" dirty="0" err="1"/>
              <a:t>cond</a:t>
            </a:r>
            <a:r>
              <a:rPr lang="es-CO" dirty="0"/>
              <a:t>: {</a:t>
            </a:r>
          </a:p>
          <a:p>
            <a:r>
              <a:rPr lang="es-CO" dirty="0"/>
              <a:t>          if: { $</a:t>
            </a:r>
            <a:r>
              <a:rPr lang="es-CO" dirty="0" err="1"/>
              <a:t>gte</a:t>
            </a:r>
            <a:r>
              <a:rPr lang="es-CO" dirty="0"/>
              <a:t>: ["$salario", 100000] },</a:t>
            </a:r>
          </a:p>
          <a:p>
            <a:r>
              <a:rPr lang="es-CO" dirty="0"/>
              <a:t>          </a:t>
            </a:r>
            <a:r>
              <a:rPr lang="es-CO" dirty="0" err="1"/>
              <a:t>then</a:t>
            </a:r>
            <a:r>
              <a:rPr lang="es-CO" dirty="0"/>
              <a:t>: { $</a:t>
            </a:r>
            <a:r>
              <a:rPr lang="es-CO" dirty="0" err="1"/>
              <a:t>multiply</a:t>
            </a:r>
            <a:r>
              <a:rPr lang="es-CO" dirty="0"/>
              <a:t>: ["$salario", 0.1] },</a:t>
            </a:r>
          </a:p>
          <a:p>
            <a:r>
              <a:rPr lang="es-CO" dirty="0"/>
              <a:t>          </a:t>
            </a:r>
            <a:r>
              <a:rPr lang="es-CO" dirty="0" err="1"/>
              <a:t>else</a:t>
            </a:r>
            <a:r>
              <a:rPr lang="es-CO" dirty="0"/>
              <a:t>: { $</a:t>
            </a:r>
            <a:r>
              <a:rPr lang="es-CO" dirty="0" err="1"/>
              <a:t>multiply</a:t>
            </a:r>
            <a:r>
              <a:rPr lang="es-CO" dirty="0"/>
              <a:t>: ["$salario", 0.05] }</a:t>
            </a:r>
          </a:p>
          <a:p>
            <a:r>
              <a:rPr lang="es-CO" dirty="0"/>
              <a:t>        }</a:t>
            </a:r>
          </a:p>
          <a:p>
            <a:r>
              <a:rPr lang="es-CO" dirty="0"/>
              <a:t>      }</a:t>
            </a:r>
          </a:p>
          <a:p>
            <a:r>
              <a:rPr lang="es-CO" dirty="0"/>
              <a:t>    }</a:t>
            </a:r>
          </a:p>
          <a:p>
            <a:r>
              <a:rPr lang="es-CO" dirty="0"/>
              <a:t>  }</a:t>
            </a:r>
          </a:p>
          <a:p>
            <a:r>
              <a:rPr lang="es-CO" dirty="0"/>
              <a:t>])</a:t>
            </a:r>
          </a:p>
        </p:txBody>
      </p:sp>
    </p:spTree>
    <p:extLst>
      <p:ext uri="{BB962C8B-B14F-4D97-AF65-F5344CB8AC3E}">
        <p14:creationId xmlns:p14="http://schemas.microsoft.com/office/powerpoint/2010/main" val="52239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4174D3-6B10-409E-9110-EEBEAA7E38C0}"/>
              </a:ext>
            </a:extLst>
          </p:cNvPr>
          <p:cNvSpPr>
            <a:spLocks noGrp="1"/>
          </p:cNvSpPr>
          <p:nvPr>
            <p:ph type="title"/>
          </p:nvPr>
        </p:nvSpPr>
        <p:spPr>
          <a:xfrm>
            <a:off x="650668" y="629266"/>
            <a:ext cx="4802031" cy="1641986"/>
          </a:xfrm>
        </p:spPr>
        <p:txBody>
          <a:bodyPr rtlCol="0">
            <a:normAutofit/>
          </a:bodyPr>
          <a:lstStyle/>
          <a:p>
            <a:pPr rtl="0"/>
            <a:r>
              <a:rPr lang="es-ES" noProof="1"/>
              <a:t>contenido</a:t>
            </a:r>
          </a:p>
        </p:txBody>
      </p:sp>
      <p:pic>
        <p:nvPicPr>
          <p:cNvPr id="18" name="Imagen 17" descr="imagen abstracta">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ángulo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s-CO"/>
          </a:p>
        </p:txBody>
      </p:sp>
      <p:graphicFrame>
        <p:nvGraphicFramePr>
          <p:cNvPr id="4" name="Marcador de contenido 3" descr="Gráfico de SmartArt">
            <a:extLst>
              <a:ext uri="{FF2B5EF4-FFF2-40B4-BE49-F238E27FC236}">
                <a16:creationId xmlns:a16="http://schemas.microsoft.com/office/drawing/2014/main" id="{C881A426-2B90-41D4-8B71-F9600C3FCE87}"/>
              </a:ext>
            </a:extLst>
          </p:cNvPr>
          <p:cNvGraphicFramePr>
            <a:graphicFrameLocks noGrp="1"/>
          </p:cNvGraphicFramePr>
          <p:nvPr>
            <p:ph idx="1"/>
            <p:extLst>
              <p:ext uri="{D42A27DB-BD31-4B8C-83A1-F6EECF244321}">
                <p14:modId xmlns:p14="http://schemas.microsoft.com/office/powerpoint/2010/main" val="139221809"/>
              </p:ext>
            </p:extLst>
          </p:nvPr>
        </p:nvGraphicFramePr>
        <p:xfrm>
          <a:off x="650668" y="2438400"/>
          <a:ext cx="4802031" cy="38099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33881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FCEE3341-9881-B118-77DB-CCACE375B6DA}"/>
              </a:ext>
            </a:extLst>
          </p:cNvPr>
          <p:cNvSpPr>
            <a:spLocks noGrp="1"/>
          </p:cNvSpPr>
          <p:nvPr>
            <p:ph type="ctrTitle"/>
          </p:nvPr>
        </p:nvSpPr>
        <p:spPr/>
        <p:txBody>
          <a:bodyPr/>
          <a:lstStyle/>
          <a:p>
            <a:r>
              <a:rPr lang="es-CO" dirty="0"/>
              <a:t>Relaciones</a:t>
            </a:r>
          </a:p>
        </p:txBody>
      </p:sp>
    </p:spTree>
    <p:extLst>
      <p:ext uri="{BB962C8B-B14F-4D97-AF65-F5344CB8AC3E}">
        <p14:creationId xmlns:p14="http://schemas.microsoft.com/office/powerpoint/2010/main" val="3437653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421C6C5-AA5F-1964-6717-EDF3BBA14E85}"/>
              </a:ext>
            </a:extLst>
          </p:cNvPr>
          <p:cNvSpPr>
            <a:spLocks noGrp="1"/>
          </p:cNvSpPr>
          <p:nvPr>
            <p:ph type="title"/>
          </p:nvPr>
        </p:nvSpPr>
        <p:spPr/>
        <p:txBody>
          <a:bodyPr/>
          <a:lstStyle/>
          <a:p>
            <a:r>
              <a:rPr lang="es-CO" dirty="0"/>
              <a:t>Relacionando las colecciones Vehículo y Conductor</a:t>
            </a:r>
          </a:p>
        </p:txBody>
      </p:sp>
      <p:sp>
        <p:nvSpPr>
          <p:cNvPr id="6" name="CuadroTexto 5">
            <a:extLst>
              <a:ext uri="{FF2B5EF4-FFF2-40B4-BE49-F238E27FC236}">
                <a16:creationId xmlns:a16="http://schemas.microsoft.com/office/drawing/2014/main" id="{A8452F5C-493C-205F-0837-6398402D8D6A}"/>
              </a:ext>
            </a:extLst>
          </p:cNvPr>
          <p:cNvSpPr txBox="1"/>
          <p:nvPr/>
        </p:nvSpPr>
        <p:spPr>
          <a:xfrm>
            <a:off x="384748" y="2049440"/>
            <a:ext cx="11422504" cy="4808560"/>
          </a:xfrm>
          <a:prstGeom prst="rect">
            <a:avLst/>
          </a:prstGeom>
          <a:noFill/>
        </p:spPr>
        <p:txBody>
          <a:bodyPr wrap="square" rtlCol="0">
            <a:spAutoFit/>
          </a:bodyPr>
          <a:lstStyle/>
          <a:p>
            <a:pPr>
              <a:lnSpc>
                <a:spcPct val="107000"/>
              </a:lnSpc>
            </a:pPr>
            <a:r>
              <a:rPr lang="es-CO" sz="2400" kern="100" dirty="0" err="1">
                <a:effectLst/>
                <a:latin typeface="Calibri" panose="020F0502020204030204" pitchFamily="34" charset="0"/>
                <a:ea typeface="Calibri" panose="020F0502020204030204" pitchFamily="34" charset="0"/>
                <a:cs typeface="Arial" panose="020B0604020202020204" pitchFamily="34" charset="0"/>
              </a:rPr>
              <a:t>db.Conductor.aggregate</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s-CO" sz="2400" kern="100" dirty="0">
                <a:effectLst/>
                <a:latin typeface="Calibri" panose="020F0502020204030204" pitchFamily="34" charset="0"/>
                <a:ea typeface="Calibri" panose="020F0502020204030204" pitchFamily="34" charset="0"/>
                <a:cs typeface="Arial" panose="020B0604020202020204" pitchFamily="34" charset="0"/>
              </a:rPr>
              <a:t>{$</a:t>
            </a:r>
            <a:r>
              <a:rPr lang="es-CO" sz="2400" kern="100" dirty="0" err="1">
                <a:effectLst/>
                <a:latin typeface="Calibri" panose="020F0502020204030204" pitchFamily="34" charset="0"/>
                <a:ea typeface="Calibri" panose="020F0502020204030204" pitchFamily="34" charset="0"/>
                <a:cs typeface="Arial" panose="020B0604020202020204" pitchFamily="34" charset="0"/>
              </a:rPr>
              <a:t>lookup</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r>
              <a:rPr lang="es-CO" sz="2400" kern="100" dirty="0" err="1">
                <a:effectLst/>
                <a:latin typeface="Calibri" panose="020F0502020204030204" pitchFamily="34" charset="0"/>
                <a:ea typeface="Calibri" panose="020F0502020204030204" pitchFamily="34" charset="0"/>
                <a:cs typeface="Arial" panose="020B0604020202020204" pitchFamily="34" charset="0"/>
              </a:rPr>
              <a:t>from</a:t>
            </a:r>
            <a:r>
              <a:rPr lang="es-CO" sz="2400" kern="100" dirty="0">
                <a:effectLst/>
                <a:latin typeface="Calibri" panose="020F0502020204030204" pitchFamily="34" charset="0"/>
                <a:ea typeface="Calibri" panose="020F0502020204030204" pitchFamily="34" charset="0"/>
                <a:cs typeface="Arial" panose="020B0604020202020204" pitchFamily="34" charset="0"/>
              </a:rPr>
              <a:t>: "Vehículo",</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localField</a:t>
            </a:r>
            <a:r>
              <a:rPr lang="es-CO" sz="2400" kern="100" dirty="0">
                <a:effectLst/>
                <a:latin typeface="Calibri" panose="020F0502020204030204" pitchFamily="34" charset="0"/>
                <a:ea typeface="Calibri" panose="020F0502020204030204" pitchFamily="34" charset="0"/>
                <a:cs typeface="Arial" panose="020B0604020202020204" pitchFamily="34" charset="0"/>
              </a:rPr>
              <a:t>: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cedula_conductor</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foreignField</a:t>
            </a:r>
            <a:r>
              <a:rPr lang="es-CO" sz="2400" kern="100" dirty="0">
                <a:effectLst/>
                <a:latin typeface="Calibri" panose="020F0502020204030204" pitchFamily="34" charset="0"/>
                <a:ea typeface="Calibri" panose="020F0502020204030204" pitchFamily="34" charset="0"/>
                <a:cs typeface="Arial" panose="020B0604020202020204" pitchFamily="34" charset="0"/>
              </a:rPr>
              <a:t>: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cedula_conductor</a:t>
            </a:r>
            <a:r>
              <a:rPr lang="es-CO" sz="2400" kern="100" dirty="0">
                <a:effectLst/>
                <a:latin typeface="Calibri" panose="020F0502020204030204" pitchFamily="34" charset="0"/>
                <a:ea typeface="Calibri" panose="020F0502020204030204" pitchFamily="34" charset="0"/>
                <a:cs typeface="Arial" panose="020B0604020202020204" pitchFamily="34" charset="0"/>
              </a:rPr>
              <a:t>", </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as: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vehiculos_conducidos</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s-CO" sz="2400" kern="100" dirty="0">
                <a:effectLst/>
                <a:latin typeface="Calibri" panose="020F0502020204030204" pitchFamily="34" charset="0"/>
                <a:ea typeface="Calibri" panose="020F0502020204030204" pitchFamily="34" charset="0"/>
                <a:cs typeface="Arial" panose="020B0604020202020204" pitchFamily="34" charset="0"/>
              </a:rPr>
              <a:t>{$</a:t>
            </a:r>
            <a:r>
              <a:rPr lang="es-CO" sz="2400" kern="100" dirty="0" err="1">
                <a:effectLst/>
                <a:latin typeface="Calibri" panose="020F0502020204030204" pitchFamily="34" charset="0"/>
                <a:ea typeface="Calibri" panose="020F0502020204030204" pitchFamily="34" charset="0"/>
                <a:cs typeface="Arial" panose="020B0604020202020204" pitchFamily="34" charset="0"/>
              </a:rPr>
              <a:t>project</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 {"_id": 0,"cedula_conductor": 1,</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"nombre":1,</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"vehiculos_conducidos.placaVehiculo": 1,</a:t>
            </a:r>
          </a:p>
          <a:p>
            <a:pPr>
              <a:lnSpc>
                <a:spcPct val="107000"/>
              </a:lnSpc>
            </a:pPr>
            <a:r>
              <a:rPr lang="es-CO" sz="2400" kern="100" dirty="0">
                <a:latin typeface="Calibri" panose="020F0502020204030204" pitchFamily="34" charset="0"/>
                <a:ea typeface="Calibri" panose="020F0502020204030204" pitchFamily="34" charset="0"/>
                <a:cs typeface="Arial" panose="020B0604020202020204" pitchFamily="34" charset="0"/>
              </a:rPr>
              <a:t>	 </a:t>
            </a:r>
            <a:r>
              <a:rPr lang="es-CO" sz="2400" kern="100" dirty="0">
                <a:effectLst/>
                <a:latin typeface="Calibri" panose="020F0502020204030204" pitchFamily="34" charset="0"/>
                <a:ea typeface="Calibri" panose="020F0502020204030204" pitchFamily="34" charset="0"/>
                <a:cs typeface="Arial" panose="020B0604020202020204" pitchFamily="34" charset="0"/>
              </a:rPr>
              <a:t>"vehiculos_conducidos.marca": 1}}])</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s-CO" sz="2400" dirty="0"/>
          </a:p>
        </p:txBody>
      </p:sp>
    </p:spTree>
    <p:extLst>
      <p:ext uri="{BB962C8B-B14F-4D97-AF65-F5344CB8AC3E}">
        <p14:creationId xmlns:p14="http://schemas.microsoft.com/office/powerpoint/2010/main" val="70285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E5551A39-4CA7-12F6-4655-DEB63C3921B0}"/>
              </a:ext>
            </a:extLst>
          </p:cNvPr>
          <p:cNvSpPr>
            <a:spLocks noGrp="1"/>
          </p:cNvSpPr>
          <p:nvPr>
            <p:ph type="title"/>
          </p:nvPr>
        </p:nvSpPr>
        <p:spPr>
          <a:xfrm>
            <a:off x="646111" y="452718"/>
            <a:ext cx="9404723" cy="941365"/>
          </a:xfrm>
        </p:spPr>
        <p:txBody>
          <a:bodyPr/>
          <a:lstStyle/>
          <a:p>
            <a:r>
              <a:rPr lang="es-CO" dirty="0"/>
              <a:t>Explicación instrucciones</a:t>
            </a:r>
          </a:p>
        </p:txBody>
      </p:sp>
      <p:sp>
        <p:nvSpPr>
          <p:cNvPr id="4" name="CuadroTexto 3">
            <a:extLst>
              <a:ext uri="{FF2B5EF4-FFF2-40B4-BE49-F238E27FC236}">
                <a16:creationId xmlns:a16="http://schemas.microsoft.com/office/drawing/2014/main" id="{B72872D7-B5A2-09AB-4A29-08EA1A5D6F32}"/>
              </a:ext>
            </a:extLst>
          </p:cNvPr>
          <p:cNvSpPr txBox="1"/>
          <p:nvPr/>
        </p:nvSpPr>
        <p:spPr>
          <a:xfrm>
            <a:off x="763588" y="1394083"/>
            <a:ext cx="10059310" cy="5203732"/>
          </a:xfrm>
          <a:prstGeom prst="rect">
            <a:avLst/>
          </a:prstGeom>
          <a:noFill/>
        </p:spPr>
        <p:txBody>
          <a:bodyPr wrap="square" rtlCol="0">
            <a:spAutoFit/>
          </a:bodyPr>
          <a:lstStyle/>
          <a:p>
            <a:pPr marL="342900" lvl="0" indent="-342900">
              <a:lnSpc>
                <a:spcPct val="107000"/>
              </a:lnSpc>
              <a:buFont typeface="Symbol" panose="05050102010706020507" pitchFamily="18" charset="2"/>
              <a:buChar char=""/>
            </a:pPr>
            <a:r>
              <a:rPr lang="es-CO" sz="2400" kern="100" dirty="0">
                <a:effectLst/>
                <a:latin typeface="Calibri" panose="020F0502020204030204" pitchFamily="34" charset="0"/>
                <a:ea typeface="Calibri" panose="020F0502020204030204" pitchFamily="34" charset="0"/>
                <a:cs typeface="Arial" panose="020B0604020202020204" pitchFamily="34" charset="0"/>
              </a:rPr>
              <a:t>$</a:t>
            </a:r>
            <a:r>
              <a:rPr lang="es-CO" sz="2400" kern="100" dirty="0" err="1">
                <a:effectLst/>
                <a:latin typeface="Calibri" panose="020F0502020204030204" pitchFamily="34" charset="0"/>
                <a:ea typeface="Calibri" panose="020F0502020204030204" pitchFamily="34" charset="0"/>
                <a:cs typeface="Arial" panose="020B0604020202020204" pitchFamily="34" charset="0"/>
              </a:rPr>
              <a:t>lookup</a:t>
            </a:r>
            <a:r>
              <a:rPr lang="es-CO" sz="2400" kern="100" dirty="0">
                <a:effectLst/>
                <a:latin typeface="Calibri" panose="020F0502020204030204" pitchFamily="34" charset="0"/>
                <a:ea typeface="Calibri" panose="020F0502020204030204" pitchFamily="34" charset="0"/>
                <a:cs typeface="Arial" panose="020B0604020202020204" pitchFamily="34" charset="0"/>
              </a:rPr>
              <a:t>: Este comando realiza una operación de unión entre dos colecciones. En esta consulta, estamos uniendo la colección “Conductor" con la colección “Vehículo".</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s-CO" sz="2400" kern="100" dirty="0" err="1">
                <a:effectLst/>
                <a:latin typeface="Calibri" panose="020F0502020204030204" pitchFamily="34" charset="0"/>
                <a:ea typeface="Calibri" panose="020F0502020204030204" pitchFamily="34" charset="0"/>
                <a:cs typeface="Arial" panose="020B0604020202020204" pitchFamily="34" charset="0"/>
              </a:rPr>
              <a:t>from</a:t>
            </a:r>
            <a:r>
              <a:rPr lang="es-CO" sz="2400" kern="100" dirty="0">
                <a:effectLst/>
                <a:latin typeface="Calibri" panose="020F0502020204030204" pitchFamily="34" charset="0"/>
                <a:ea typeface="Calibri" panose="020F0502020204030204" pitchFamily="34" charset="0"/>
                <a:cs typeface="Arial" panose="020B0604020202020204" pitchFamily="34" charset="0"/>
              </a:rPr>
              <a:t>: Indica la colección con la que queremos realizar la unión, en este caso, “</a:t>
            </a:r>
            <a:r>
              <a:rPr lang="es-CO" sz="2400" kern="100" dirty="0">
                <a:latin typeface="Calibri" panose="020F0502020204030204" pitchFamily="34" charset="0"/>
                <a:ea typeface="Calibri" panose="020F0502020204030204" pitchFamily="34" charset="0"/>
                <a:cs typeface="Arial" panose="020B0604020202020204" pitchFamily="34" charset="0"/>
              </a:rPr>
              <a:t>V</a:t>
            </a:r>
            <a:r>
              <a:rPr lang="es-CO" sz="2400" kern="100" dirty="0">
                <a:effectLst/>
                <a:latin typeface="Calibri" panose="020F0502020204030204" pitchFamily="34" charset="0"/>
                <a:ea typeface="Calibri" panose="020F0502020204030204" pitchFamily="34" charset="0"/>
                <a:cs typeface="Arial" panose="020B0604020202020204" pitchFamily="34" charset="0"/>
              </a:rPr>
              <a:t>ehículo".</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s-CO" sz="2400" kern="100" dirty="0" err="1">
                <a:effectLst/>
                <a:latin typeface="Calibri" panose="020F0502020204030204" pitchFamily="34" charset="0"/>
                <a:ea typeface="Calibri" panose="020F0502020204030204" pitchFamily="34" charset="0"/>
                <a:cs typeface="Arial" panose="020B0604020202020204" pitchFamily="34" charset="0"/>
              </a:rPr>
              <a:t>localField</a:t>
            </a:r>
            <a:r>
              <a:rPr lang="es-CO" sz="2400" kern="100" dirty="0">
                <a:effectLst/>
                <a:latin typeface="Calibri" panose="020F0502020204030204" pitchFamily="34" charset="0"/>
                <a:ea typeface="Calibri" panose="020F0502020204030204" pitchFamily="34" charset="0"/>
                <a:cs typeface="Arial" panose="020B0604020202020204" pitchFamily="34" charset="0"/>
              </a:rPr>
              <a:t>: Es el campo de la colección actual (“Conductor") que se usará para hacer la unión, en este caso,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cedula_conductor</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s-CO" sz="2400" kern="100" dirty="0" err="1">
                <a:effectLst/>
                <a:latin typeface="Calibri" panose="020F0502020204030204" pitchFamily="34" charset="0"/>
                <a:ea typeface="Calibri" panose="020F0502020204030204" pitchFamily="34" charset="0"/>
                <a:cs typeface="Arial" panose="020B0604020202020204" pitchFamily="34" charset="0"/>
              </a:rPr>
              <a:t>foreignField</a:t>
            </a:r>
            <a:r>
              <a:rPr lang="es-CO" sz="2400" kern="100" dirty="0">
                <a:effectLst/>
                <a:latin typeface="Calibri" panose="020F0502020204030204" pitchFamily="34" charset="0"/>
                <a:ea typeface="Calibri" panose="020F0502020204030204" pitchFamily="34" charset="0"/>
                <a:cs typeface="Arial" panose="020B0604020202020204" pitchFamily="34" charset="0"/>
              </a:rPr>
              <a:t>: Es el campo de la colección con la que estamos haciendo la unión (“</a:t>
            </a:r>
            <a:r>
              <a:rPr lang="es-CO" sz="2400" kern="100" dirty="0">
                <a:latin typeface="Calibri" panose="020F0502020204030204" pitchFamily="34" charset="0"/>
                <a:ea typeface="Calibri" panose="020F0502020204030204" pitchFamily="34" charset="0"/>
                <a:cs typeface="Arial" panose="020B0604020202020204" pitchFamily="34" charset="0"/>
              </a:rPr>
              <a:t>V</a:t>
            </a:r>
            <a:r>
              <a:rPr lang="es-CO" sz="2400" kern="100" dirty="0">
                <a:effectLst/>
                <a:latin typeface="Calibri" panose="020F0502020204030204" pitchFamily="34" charset="0"/>
                <a:ea typeface="Calibri" panose="020F0502020204030204" pitchFamily="34" charset="0"/>
                <a:cs typeface="Arial" panose="020B0604020202020204" pitchFamily="34" charset="0"/>
              </a:rPr>
              <a:t>ehículo") que se relaciona con el campo local, en este caso, también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cedula_conductor</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buFont typeface="Courier New" panose="02070309020205020404" pitchFamily="49" charset="0"/>
              <a:buChar char="o"/>
            </a:pPr>
            <a:r>
              <a:rPr lang="es-CO" sz="2400" kern="100" dirty="0">
                <a:effectLst/>
                <a:latin typeface="Calibri" panose="020F0502020204030204" pitchFamily="34" charset="0"/>
                <a:ea typeface="Calibri" panose="020F0502020204030204" pitchFamily="34" charset="0"/>
                <a:cs typeface="Arial" panose="020B0604020202020204" pitchFamily="34" charset="0"/>
              </a:rPr>
              <a:t>as: Es el nombre del campo que contendrá los resultados de la unión, en este caso, "</a:t>
            </a:r>
            <a:r>
              <a:rPr lang="es-CO" sz="2400" kern="100" dirty="0" err="1">
                <a:effectLst/>
                <a:latin typeface="Calibri" panose="020F0502020204030204" pitchFamily="34" charset="0"/>
                <a:ea typeface="Calibri" panose="020F0502020204030204" pitchFamily="34" charset="0"/>
                <a:cs typeface="Arial" panose="020B0604020202020204" pitchFamily="34" charset="0"/>
              </a:rPr>
              <a:t>vehiculos_conducidos</a:t>
            </a:r>
            <a:r>
              <a:rPr lang="es-CO" sz="2400" kern="100" dirty="0">
                <a:effectLst/>
                <a:latin typeface="Calibri" panose="020F0502020204030204" pitchFamily="34" charset="0"/>
                <a:ea typeface="Calibri" panose="020F0502020204030204" pitchFamily="34" charset="0"/>
                <a:cs typeface="Arial" panose="020B0604020202020204" pitchFamily="34" charset="0"/>
              </a:rPr>
              <a:t>".</a:t>
            </a:r>
            <a:endParaRPr lang="es-ES"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s-CO" sz="2400" dirty="0"/>
          </a:p>
        </p:txBody>
      </p:sp>
    </p:spTree>
    <p:extLst>
      <p:ext uri="{BB962C8B-B14F-4D97-AF65-F5344CB8AC3E}">
        <p14:creationId xmlns:p14="http://schemas.microsoft.com/office/powerpoint/2010/main" val="555089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57" name="Rectángulo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s-CO"/>
          </a:p>
        </p:txBody>
      </p:sp>
      <p:sp>
        <p:nvSpPr>
          <p:cNvPr id="6" name="CuadroTexto 5">
            <a:extLst>
              <a:ext uri="{FF2B5EF4-FFF2-40B4-BE49-F238E27FC236}">
                <a16:creationId xmlns:a16="http://schemas.microsoft.com/office/drawing/2014/main" id="{3A9DF2B5-FE7F-50A1-E7F7-C8090F18652F}"/>
              </a:ext>
            </a:extLst>
          </p:cNvPr>
          <p:cNvSpPr txBox="1"/>
          <p:nvPr/>
        </p:nvSpPr>
        <p:spPr>
          <a:xfrm>
            <a:off x="414727" y="1776333"/>
            <a:ext cx="11362545" cy="3553858"/>
          </a:xfrm>
          <a:prstGeom prst="rect">
            <a:avLst/>
          </a:prstGeom>
          <a:noFill/>
        </p:spPr>
        <p:txBody>
          <a:bodyPr wrap="square" rtlCol="0">
            <a:spAutoFit/>
          </a:bodyPr>
          <a:lstStyle/>
          <a:p>
            <a:pPr marL="342900" indent="-342900">
              <a:buFont typeface="Arial" panose="020B0604020202020204" pitchFamily="34" charset="0"/>
              <a:buChar char="•"/>
            </a:pPr>
            <a:r>
              <a:rPr lang="es-CO" sz="2400" dirty="0">
                <a:latin typeface="Calibri" panose="020F0502020204030204" pitchFamily="34" charset="0"/>
                <a:cs typeface="Calibri" panose="020F0502020204030204" pitchFamily="34" charset="0"/>
              </a:rPr>
              <a:t>$</a:t>
            </a:r>
            <a:r>
              <a:rPr lang="es-CO" sz="2400" dirty="0" err="1">
                <a:latin typeface="Calibri" panose="020F0502020204030204" pitchFamily="34" charset="0"/>
                <a:cs typeface="Calibri" panose="020F0502020204030204" pitchFamily="34" charset="0"/>
              </a:rPr>
              <a:t>project</a:t>
            </a:r>
            <a:r>
              <a:rPr lang="es-CO" sz="2400" dirty="0">
                <a:latin typeface="Calibri" panose="020F0502020204030204" pitchFamily="34" charset="0"/>
                <a:cs typeface="Calibri" panose="020F0502020204030204" pitchFamily="34" charset="0"/>
              </a:rPr>
              <a:t>: Este comando se utiliza para incluir o excluir campos de los documentos de salida. En esta consulta, se utiliza para proyectar solo los campos deseados en el resultado final</a:t>
            </a:r>
          </a:p>
          <a:p>
            <a:pPr marL="742950" lvl="1" indent="-285750">
              <a:lnSpc>
                <a:spcPct val="107000"/>
              </a:lnSpc>
              <a:buFont typeface="Courier New" panose="02070309020205020404" pitchFamily="49" charset="0"/>
              <a:buChar char="o"/>
            </a:pPr>
            <a:r>
              <a:rPr lang="es-CO" sz="2400" dirty="0">
                <a:latin typeface="Calibri" panose="020F0502020204030204" pitchFamily="34" charset="0"/>
                <a:cs typeface="Calibri" panose="020F0502020204030204" pitchFamily="34" charset="0"/>
              </a:rPr>
              <a:t>_</a:t>
            </a:r>
            <a:r>
              <a:rPr lang="es-CO" sz="2400" kern="100" dirty="0">
                <a:latin typeface="Calibri" panose="020F0502020204030204" pitchFamily="34" charset="0"/>
                <a:cs typeface="Calibri" panose="020F0502020204030204" pitchFamily="34" charset="0"/>
              </a:rPr>
              <a:t>id: Se excluye del resultado final (se establece en 0).</a:t>
            </a:r>
          </a:p>
          <a:p>
            <a:pPr marL="742950" lvl="1" indent="-285750">
              <a:lnSpc>
                <a:spcPct val="107000"/>
              </a:lnSpc>
              <a:buFont typeface="Courier New" panose="02070309020205020404" pitchFamily="49" charset="0"/>
              <a:buChar char="o"/>
            </a:pPr>
            <a:r>
              <a:rPr lang="es-CO" sz="2400" kern="100" dirty="0" err="1">
                <a:latin typeface="Calibri" panose="020F0502020204030204" pitchFamily="34" charset="0"/>
                <a:cs typeface="Calibri" panose="020F0502020204030204" pitchFamily="34" charset="0"/>
              </a:rPr>
              <a:t>cedula_conductor</a:t>
            </a:r>
            <a:r>
              <a:rPr lang="es-CO" sz="2400" kern="100" dirty="0">
                <a:latin typeface="Calibri" panose="020F0502020204030204" pitchFamily="34" charset="0"/>
                <a:cs typeface="Calibri" panose="020F0502020204030204" pitchFamily="34" charset="0"/>
              </a:rPr>
              <a:t> y nombre: Se incluyen en el resultado final (se establecen en 1).</a:t>
            </a:r>
          </a:p>
          <a:p>
            <a:pPr marL="742950" lvl="1" indent="-285750">
              <a:lnSpc>
                <a:spcPct val="107000"/>
              </a:lnSpc>
              <a:buFont typeface="Courier New" panose="02070309020205020404" pitchFamily="49" charset="0"/>
              <a:buChar char="o"/>
            </a:pPr>
            <a:r>
              <a:rPr lang="es-CO" sz="2400" kern="100" dirty="0" err="1">
                <a:latin typeface="Calibri" panose="020F0502020204030204" pitchFamily="34" charset="0"/>
                <a:cs typeface="Calibri" panose="020F0502020204030204" pitchFamily="34" charset="0"/>
              </a:rPr>
              <a:t>vehiculos_conducidos.placaVehiculo</a:t>
            </a:r>
            <a:r>
              <a:rPr lang="es-CO" sz="2400" kern="100" dirty="0">
                <a:latin typeface="Calibri" panose="020F0502020204030204" pitchFamily="34" charset="0"/>
                <a:cs typeface="Calibri" panose="020F0502020204030204" pitchFamily="34" charset="0"/>
              </a:rPr>
              <a:t>: Se incluye en el resultado final, pero como estamos utilizando un campo que está dentro de un array (ya que la unión crea un array de vehículos conducidos), es necesario especificar el nombre del campo dentro del array ("</a:t>
            </a:r>
            <a:r>
              <a:rPr lang="es-CO" sz="2400" kern="100" dirty="0" err="1">
                <a:latin typeface="Calibri" panose="020F0502020204030204" pitchFamily="34" charset="0"/>
                <a:cs typeface="Calibri" panose="020F0502020204030204" pitchFamily="34" charset="0"/>
              </a:rPr>
              <a:t>placaVehiculo</a:t>
            </a:r>
            <a:r>
              <a:rPr lang="es-CO" sz="2400" kern="100" dirty="0">
                <a:latin typeface="Calibri" panose="020F0502020204030204" pitchFamily="34" charset="0"/>
                <a:cs typeface="Calibri" panose="020F0502020204030204" pitchFamily="34" charset="0"/>
              </a:rPr>
              <a:t>").</a:t>
            </a:r>
          </a:p>
        </p:txBody>
      </p:sp>
      <p:sp>
        <p:nvSpPr>
          <p:cNvPr id="7" name="Título 2">
            <a:extLst>
              <a:ext uri="{FF2B5EF4-FFF2-40B4-BE49-F238E27FC236}">
                <a16:creationId xmlns:a16="http://schemas.microsoft.com/office/drawing/2014/main" id="{770FB543-A835-8DFC-2E26-FD393A2E8E71}"/>
              </a:ext>
            </a:extLst>
          </p:cNvPr>
          <p:cNvSpPr txBox="1">
            <a:spLocks/>
          </p:cNvSpPr>
          <p:nvPr/>
        </p:nvSpPr>
        <p:spPr>
          <a:xfrm>
            <a:off x="646111" y="452718"/>
            <a:ext cx="9404723" cy="881407"/>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CO" sz="4200" dirty="0"/>
              <a:t>Explicación instrucciones</a:t>
            </a:r>
          </a:p>
        </p:txBody>
      </p:sp>
    </p:spTree>
    <p:extLst>
      <p:ext uri="{BB962C8B-B14F-4D97-AF65-F5344CB8AC3E}">
        <p14:creationId xmlns:p14="http://schemas.microsoft.com/office/powerpoint/2010/main" val="510767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743138A-FDAC-D9F6-FDB5-9FF1361E8816}"/>
              </a:ext>
            </a:extLst>
          </p:cNvPr>
          <p:cNvSpPr txBox="1"/>
          <p:nvPr/>
        </p:nvSpPr>
        <p:spPr>
          <a:xfrm>
            <a:off x="644577" y="254833"/>
            <a:ext cx="10133351" cy="6370975"/>
          </a:xfrm>
          <a:prstGeom prst="rect">
            <a:avLst/>
          </a:prstGeom>
          <a:noFill/>
        </p:spPr>
        <p:txBody>
          <a:bodyPr wrap="square" rtlCol="0">
            <a:spAutoFit/>
          </a:bodyPr>
          <a:lstStyle/>
          <a:p>
            <a:r>
              <a:rPr lang="es-CO" sz="1700" dirty="0" err="1"/>
              <a:t>db.Ruta.aggregate</a:t>
            </a:r>
            <a:r>
              <a:rPr lang="es-CO" sz="1700" dirty="0"/>
              <a:t>([</a:t>
            </a:r>
          </a:p>
          <a:p>
            <a:r>
              <a:rPr lang="es-CO" sz="1700" dirty="0"/>
              <a:t>  {$</a:t>
            </a:r>
            <a:r>
              <a:rPr lang="es-CO" sz="1700" dirty="0" err="1"/>
              <a:t>lookup</a:t>
            </a:r>
            <a:r>
              <a:rPr lang="es-CO" sz="1700" dirty="0"/>
              <a:t>:</a:t>
            </a:r>
          </a:p>
          <a:p>
            <a:r>
              <a:rPr lang="es-CO" sz="1700" dirty="0"/>
              <a:t>      {</a:t>
            </a:r>
          </a:p>
          <a:p>
            <a:r>
              <a:rPr lang="es-CO" sz="1700" dirty="0"/>
              <a:t>        </a:t>
            </a:r>
            <a:r>
              <a:rPr lang="es-CO" sz="1700" dirty="0" err="1"/>
              <a:t>from</a:t>
            </a:r>
            <a:r>
              <a:rPr lang="es-CO" sz="1700" dirty="0"/>
              <a:t>: "Conductor",</a:t>
            </a:r>
          </a:p>
          <a:p>
            <a:r>
              <a:rPr lang="es-CO" sz="1700" dirty="0"/>
              <a:t>        </a:t>
            </a:r>
            <a:r>
              <a:rPr lang="es-CO" sz="1700" dirty="0" err="1"/>
              <a:t>localField</a:t>
            </a:r>
            <a:r>
              <a:rPr lang="es-CO" sz="1700" dirty="0"/>
              <a:t>: "</a:t>
            </a:r>
            <a:r>
              <a:rPr lang="es-CO" sz="1700" dirty="0" err="1"/>
              <a:t>cedula_conductor</a:t>
            </a:r>
            <a:r>
              <a:rPr lang="es-CO" sz="1700" dirty="0"/>
              <a:t>",</a:t>
            </a:r>
          </a:p>
          <a:p>
            <a:r>
              <a:rPr lang="es-CO" sz="1700" dirty="0"/>
              <a:t>        </a:t>
            </a:r>
            <a:r>
              <a:rPr lang="es-CO" sz="1700" dirty="0" err="1"/>
              <a:t>foreignField</a:t>
            </a:r>
            <a:r>
              <a:rPr lang="es-CO" sz="1700" dirty="0"/>
              <a:t>: "</a:t>
            </a:r>
            <a:r>
              <a:rPr lang="es-CO" sz="1700" dirty="0" err="1"/>
              <a:t>Vehículo.cedula_conductor</a:t>
            </a:r>
            <a:r>
              <a:rPr lang="es-CO" sz="1700" dirty="0"/>
              <a:t>",</a:t>
            </a:r>
          </a:p>
          <a:p>
            <a:r>
              <a:rPr lang="es-CO" sz="1700" dirty="0"/>
              <a:t>        as: "</a:t>
            </a:r>
            <a:r>
              <a:rPr lang="es-CO" sz="1700" dirty="0" err="1"/>
              <a:t>info_conductor</a:t>
            </a:r>
            <a:r>
              <a:rPr lang="es-CO" sz="1700" dirty="0"/>
              <a:t>"}</a:t>
            </a:r>
          </a:p>
          <a:p>
            <a:r>
              <a:rPr lang="es-CO" sz="1700" dirty="0"/>
              <a:t>  },</a:t>
            </a:r>
          </a:p>
          <a:p>
            <a:r>
              <a:rPr lang="es-CO" sz="1700" dirty="0"/>
              <a:t>  {$</a:t>
            </a:r>
            <a:r>
              <a:rPr lang="es-CO" sz="1700" dirty="0" err="1"/>
              <a:t>lookup</a:t>
            </a:r>
            <a:r>
              <a:rPr lang="es-CO" sz="1700" dirty="0"/>
              <a:t>:</a:t>
            </a:r>
          </a:p>
          <a:p>
            <a:r>
              <a:rPr lang="es-CO" sz="1700" dirty="0"/>
              <a:t>      {</a:t>
            </a:r>
          </a:p>
          <a:p>
            <a:r>
              <a:rPr lang="es-CO" sz="1700" dirty="0"/>
              <a:t>        </a:t>
            </a:r>
            <a:r>
              <a:rPr lang="es-CO" sz="1700" dirty="0" err="1"/>
              <a:t>from</a:t>
            </a:r>
            <a:r>
              <a:rPr lang="es-CO" sz="1700" dirty="0"/>
              <a:t>: "Vehículo",</a:t>
            </a:r>
          </a:p>
          <a:p>
            <a:r>
              <a:rPr lang="es-CO" sz="1700" dirty="0"/>
              <a:t>        </a:t>
            </a:r>
            <a:r>
              <a:rPr lang="es-CO" sz="1700" dirty="0" err="1"/>
              <a:t>localField</a:t>
            </a:r>
            <a:r>
              <a:rPr lang="es-CO" sz="1700" dirty="0"/>
              <a:t>: "</a:t>
            </a:r>
            <a:r>
              <a:rPr lang="es-CO" sz="1700" dirty="0" err="1"/>
              <a:t>placaVehiculo</a:t>
            </a:r>
            <a:r>
              <a:rPr lang="es-CO" sz="1700" dirty="0"/>
              <a:t>",</a:t>
            </a:r>
          </a:p>
          <a:p>
            <a:r>
              <a:rPr lang="es-CO" sz="1700" dirty="0"/>
              <a:t>        </a:t>
            </a:r>
            <a:r>
              <a:rPr lang="es-CO" sz="1700" dirty="0" err="1"/>
              <a:t>foreignField</a:t>
            </a:r>
            <a:r>
              <a:rPr lang="es-CO" sz="1700" dirty="0"/>
              <a:t>: "</a:t>
            </a:r>
            <a:r>
              <a:rPr lang="es-CO" sz="1700" dirty="0" err="1"/>
              <a:t>placaVehiculo</a:t>
            </a:r>
            <a:r>
              <a:rPr lang="es-CO" sz="1700" dirty="0"/>
              <a:t>",</a:t>
            </a:r>
          </a:p>
          <a:p>
            <a:r>
              <a:rPr lang="es-CO" sz="1700" dirty="0"/>
              <a:t>        as: "</a:t>
            </a:r>
            <a:r>
              <a:rPr lang="es-CO" sz="1700" dirty="0" err="1"/>
              <a:t>info_vehiculo</a:t>
            </a:r>
            <a:r>
              <a:rPr lang="es-CO" sz="1700" dirty="0"/>
              <a:t>"}</a:t>
            </a:r>
          </a:p>
          <a:p>
            <a:r>
              <a:rPr lang="es-CO" sz="1700" dirty="0"/>
              <a:t>  },</a:t>
            </a:r>
          </a:p>
          <a:p>
            <a:r>
              <a:rPr lang="es-CO" sz="1700" dirty="0"/>
              <a:t>  {$</a:t>
            </a:r>
            <a:r>
              <a:rPr lang="es-CO" sz="1700" dirty="0" err="1"/>
              <a:t>project</a:t>
            </a:r>
            <a:r>
              <a:rPr lang="es-CO" sz="1700" dirty="0"/>
              <a:t>: </a:t>
            </a:r>
          </a:p>
          <a:p>
            <a:r>
              <a:rPr lang="es-CO" sz="1700" dirty="0"/>
              <a:t>    {</a:t>
            </a:r>
          </a:p>
          <a:p>
            <a:r>
              <a:rPr lang="es-CO" sz="1700" dirty="0"/>
              <a:t>      "_id": 0,</a:t>
            </a:r>
          </a:p>
          <a:p>
            <a:r>
              <a:rPr lang="es-CO" sz="1700" dirty="0"/>
              <a:t>      "</a:t>
            </a:r>
            <a:r>
              <a:rPr lang="es-CO" sz="1700" dirty="0" err="1"/>
              <a:t>id_ruta</a:t>
            </a:r>
            <a:r>
              <a:rPr lang="es-CO" sz="1700" dirty="0"/>
              <a:t>": 1,</a:t>
            </a:r>
          </a:p>
          <a:p>
            <a:r>
              <a:rPr lang="es-CO" sz="1700" dirty="0"/>
              <a:t>      "</a:t>
            </a:r>
            <a:r>
              <a:rPr lang="es-CO" sz="1700" dirty="0" err="1"/>
              <a:t>nombre_conductor</a:t>
            </a:r>
            <a:r>
              <a:rPr lang="es-CO" sz="1700" dirty="0"/>
              <a:t>": { $</a:t>
            </a:r>
            <a:r>
              <a:rPr lang="es-CO" sz="1700" dirty="0" err="1"/>
              <a:t>arrayElemAt</a:t>
            </a:r>
            <a:r>
              <a:rPr lang="es-CO" sz="1700" dirty="0"/>
              <a:t>: ["$</a:t>
            </a:r>
            <a:r>
              <a:rPr lang="es-CO" sz="1700" dirty="0" err="1"/>
              <a:t>info_conductor.nombre</a:t>
            </a:r>
            <a:r>
              <a:rPr lang="es-CO" sz="1700" dirty="0"/>
              <a:t>", 0] },</a:t>
            </a:r>
          </a:p>
          <a:p>
            <a:r>
              <a:rPr lang="es-CO" sz="1700" dirty="0"/>
              <a:t>      "</a:t>
            </a:r>
            <a:r>
              <a:rPr lang="es-CO" sz="1700" dirty="0" err="1"/>
              <a:t>placa_vehiculo</a:t>
            </a:r>
            <a:r>
              <a:rPr lang="es-CO" sz="1700" dirty="0"/>
              <a:t>": "$</a:t>
            </a:r>
            <a:r>
              <a:rPr lang="es-CO" sz="1700" dirty="0" err="1"/>
              <a:t>placaVehiculo</a:t>
            </a:r>
            <a:r>
              <a:rPr lang="es-CO" sz="1700" dirty="0"/>
              <a:t>",</a:t>
            </a:r>
          </a:p>
          <a:p>
            <a:r>
              <a:rPr lang="es-CO" sz="1700" dirty="0"/>
              <a:t>      "</a:t>
            </a:r>
            <a:r>
              <a:rPr lang="es-CO" sz="1700" dirty="0" err="1"/>
              <a:t>marca_vehiculo</a:t>
            </a:r>
            <a:r>
              <a:rPr lang="es-CO" sz="1700" dirty="0"/>
              <a:t>": { $</a:t>
            </a:r>
            <a:r>
              <a:rPr lang="es-CO" sz="1700" dirty="0" err="1"/>
              <a:t>arrayElemAt</a:t>
            </a:r>
            <a:r>
              <a:rPr lang="es-CO" sz="1700" dirty="0"/>
              <a:t>: ["$</a:t>
            </a:r>
            <a:r>
              <a:rPr lang="es-CO" sz="1700" dirty="0" err="1"/>
              <a:t>info_vehiculo.marca</a:t>
            </a:r>
            <a:r>
              <a:rPr lang="es-CO" sz="1700" dirty="0"/>
              <a:t>", 0] }}</a:t>
            </a:r>
          </a:p>
          <a:p>
            <a:r>
              <a:rPr lang="es-CO" sz="1700" dirty="0"/>
              <a:t>   }</a:t>
            </a:r>
          </a:p>
          <a:p>
            <a:r>
              <a:rPr lang="es-CO" sz="1700" dirty="0"/>
              <a:t>])</a:t>
            </a:r>
          </a:p>
        </p:txBody>
      </p:sp>
    </p:spTree>
    <p:extLst>
      <p:ext uri="{BB962C8B-B14F-4D97-AF65-F5344CB8AC3E}">
        <p14:creationId xmlns:p14="http://schemas.microsoft.com/office/powerpoint/2010/main" val="3268716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67B2B7-2CBB-B84D-366D-638693786BBC}"/>
              </a:ext>
            </a:extLst>
          </p:cNvPr>
          <p:cNvSpPr>
            <a:spLocks noGrp="1"/>
          </p:cNvSpPr>
          <p:nvPr>
            <p:ph type="title"/>
          </p:nvPr>
        </p:nvSpPr>
        <p:spPr>
          <a:xfrm>
            <a:off x="1919452" y="2438400"/>
            <a:ext cx="7434410" cy="1279161"/>
          </a:xfrm>
        </p:spPr>
        <p:txBody>
          <a:bodyPr/>
          <a:lstStyle/>
          <a:p>
            <a:r>
              <a:rPr lang="es-CO" dirty="0"/>
              <a:t>Trabajando con </a:t>
            </a:r>
            <a:r>
              <a:rPr lang="es-CO" dirty="0" err="1"/>
              <a:t>c#</a:t>
            </a:r>
            <a:endParaRPr lang="es-CO" dirty="0"/>
          </a:p>
        </p:txBody>
      </p:sp>
    </p:spTree>
    <p:extLst>
      <p:ext uri="{BB962C8B-B14F-4D97-AF65-F5344CB8AC3E}">
        <p14:creationId xmlns:p14="http://schemas.microsoft.com/office/powerpoint/2010/main" val="3973995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F868A34-2735-FD09-0A0D-83EF483AF15D}"/>
              </a:ext>
            </a:extLst>
          </p:cNvPr>
          <p:cNvPicPr>
            <a:picLocks noChangeAspect="1"/>
          </p:cNvPicPr>
          <p:nvPr/>
        </p:nvPicPr>
        <p:blipFill>
          <a:blip r:embed="rId2"/>
          <a:stretch>
            <a:fillRect/>
          </a:stretch>
        </p:blipFill>
        <p:spPr>
          <a:xfrm>
            <a:off x="2295264" y="686394"/>
            <a:ext cx="5982535" cy="4915586"/>
          </a:xfrm>
          <a:prstGeom prst="rect">
            <a:avLst/>
          </a:prstGeom>
        </p:spPr>
      </p:pic>
    </p:spTree>
    <p:extLst>
      <p:ext uri="{BB962C8B-B14F-4D97-AF65-F5344CB8AC3E}">
        <p14:creationId xmlns:p14="http://schemas.microsoft.com/office/powerpoint/2010/main" val="9760276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Office_50521677_TF78884036_Win32" id="{F1E076FC-6030-4509-B277-491A790BB673}" vid="{D93CB026-5A42-48B9-A074-7DDFFFA1BBC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D16958A-754B-4396-9457-FD7A427A37D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Diseño digital</Template>
  <TotalTime>68</TotalTime>
  <Words>1381</Words>
  <Application>Microsoft Office PowerPoint</Application>
  <PresentationFormat>Panorámica</PresentationFormat>
  <Paragraphs>203</Paragraphs>
  <Slides>13</Slides>
  <Notes>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Calibri</vt:lpstr>
      <vt:lpstr>Century Gothic</vt:lpstr>
      <vt:lpstr>Courier New</vt:lpstr>
      <vt:lpstr>Symbol</vt:lpstr>
      <vt:lpstr>Wingdings 3</vt:lpstr>
      <vt:lpstr>Ion</vt:lpstr>
      <vt:lpstr> MongoDB</vt:lpstr>
      <vt:lpstr>contenido</vt:lpstr>
      <vt:lpstr>Relaciones</vt:lpstr>
      <vt:lpstr>Relacionando las colecciones Vehículo y Conductor</vt:lpstr>
      <vt:lpstr>Explicación instrucciones</vt:lpstr>
      <vt:lpstr>Presentación de PowerPoint</vt:lpstr>
      <vt:lpstr>Presentación de PowerPoint</vt:lpstr>
      <vt:lpstr>Trabajando con c#</vt:lpstr>
      <vt:lpstr>Presentación de PowerPoint</vt:lpstr>
      <vt:lpstr>Clase cConexion</vt:lpstr>
      <vt:lpstr>Clase cEmpleado</vt:lpstr>
      <vt:lpstr>Formulario frmEmpleado</vt:lpstr>
      <vt:lpstr>Condicional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MongoDB</dc:title>
  <dc:creator>Diana Lucia Rios Rojas - Docente IUE</dc:creator>
  <cp:lastModifiedBy>Diana Lucia Rios Rojas - Docente IUE</cp:lastModifiedBy>
  <cp:revision>2</cp:revision>
  <dcterms:created xsi:type="dcterms:W3CDTF">2024-05-15T16:11:30Z</dcterms:created>
  <dcterms:modified xsi:type="dcterms:W3CDTF">2024-05-15T18:38:34Z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